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تَن عِسِرَيِلَ فٍيَيٍ، وٌ قَمَ نّ وُرِ بِلِيٍ رَ مِنِدٍ، نَشٍيٍ سَلٌنيِيٍ بٌفِ قَنيِيٍ قِمَ ﭑ مَ حَمَ عِسِرَيِلَ مَ، بَرِ مَ عَ فبٍ مُ لُشِ عٍ شَ فبِلٍن عٍ شْ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مّينِمَ نّ وٌ مَ. ﭑ هِننّمَ نّ وٌ شَ شّ سَقٍ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ن وٌ شَ تَا تِقٍ رَ. ﭑ وٌ شَ مِشِيٍ رَوُيَمَ نّ، عِسِرَيِلَ بْنسْي شَ سَبَتِ نَا.]]></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مِشِ نُن شُرُ سٍ رَوُيَمَ نّ وٌ بّ، عٍ قِندِ دِ بَرِيٍ رَ دَنفِ عَ سِنفٍ رَ. نَ تّمُي، وٌ عَ كٌلٌنمَ نّ عَ ﭑ تَن نَن نَ عَلَتَلَ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مَ حَمَ عِسِرَيِلَ عَ شَ نْي رَحّرّ مَ نّ وٌ قَرِ، وٌ قِندِ عٍ كّ رَ، وٌ مُ عٍ شَ دِيٍ بَ عٍ يِ رَ سْنْ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مَرِفِ عَلَتَلَ يِ نَن مَسٍنشِ، عَ نَشّ؛ ‹مِشِيٍ تٌ عَ قَلَمَ، عَ وٌ تَن عِسِرَيِلَ بْشِ مِشِيٍ دٌنمَ، وٌ عَ نِيَ عٍ شَ شَنِن كٌنيِيَ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عَ نِيَمَ نّ نَ مِشِ دٌنقٍ مُ قَلَ وٌ شُن سْنْن، نٍيٍ بِرِن قَشَ. وٌ مَرِفِ عَلَتَلَ شُي نَن نَ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سِ فبّتّيٍ شَ مَرَ سْتْي دَنمَ نّ وٌ مَبِرِ، عٍ مُ يٌ وٌ مَ سْنْن، وٌ مُ وٌ سَبَتِ بٌورٍ رَبِرَ سْنْن. وٌ مَرِفِ عَلَتَلَ شُي نَن نَ 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مَن نَشَ عَ مَسٍن ﭑ بّ، عَ 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دَ مَدِ، عِسِرَيِلَ بْنسْي تٌ نُ سَبَتِشِ عَ شَ بْشِ مَ، عَ حّرّ كِ نَشَ عَ قِندِ سّنِيّنتَرٍ رَ ﭑ يَ عِ، عَلْ فِنّ نَشَن نَ عَ شَ كِكٍ وَلِ تٌقٍ.]]></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سٍنيِ عِسِرَيِلَ بْشِ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نَشَ ﭑ مَ شْنّ دُ سُ عٍ شُن نَ عٍ شَ قَشّ تِقٍ نُن عٍ شَ كُيٍ بَتُقٍ شَ قٍ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نَشَ عٍ رَيٍنسٍن يّ حَمَنّيٍ مَ عٍ حّرّ كِ شَ قٍ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سِفَ دّننَشّ دُنِحَ مَ، مِشِيٍ بَرَ ﭑ شِلِ سّنِيّنشِ مَبٍرٍ عٍ شَ قٍ رَ، عَ قَلَقٍ رَ، ‹عَلَ شَ حَمَ نَن يِ كِ، نَشَن كٍلِشِ عَ شَ بْشِ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نُ وَ مَ نّ ﭑ شِلِ سّنِيّنشِ مَتَنفَقٍ، عِسِرَيِلَ بْنسْي نُ نَشَن مَبٍرٍقٍ حَمَنّيٍ تَفِ.»]]></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نَن عَ رَ، عِ شَ عَ قَلَ عِسِرَيِلَ بْنسْييٍ بّ، ‹وٌ مَرِفِ عَلَتَلَ يِ نَن مَسٍنشِ؛ ﭑ قَمَ نّ قٍ ندٍ رَبَدٍ، كْنْ ﭑ مُ عَ رَبَمَ وٌ تَن بّ، ﭑ عَ رَبَمَ ﭑ شِلِ سّنِيّنشِ نَن شَ قٍ رَ، وٌ بَرَ نَشَن مَبٍرٍ حَمَنّيٍ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نَ ﭑ شِلِ شُنفبٍ شَ سّنِيّنيِ مَسٍنمَ نّ، وٌ نَشَن مَبٍرٍشِ. ﭑ نَ ﭑ مَ سّنِيّنيِ مَسٍنمَ وٌ سَابُي رَ عٍ يَ شْرِ، دُنِحَ حَمَنّيٍ عَ كٌلٌنمَ نّ عَ عَلَتَلَ نَن ﭑ نَ. وٌ مَرِفِ عَلَتَلَ شُي نَن نَ كِ.›»]]></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وٌ تٌنفٌمَ نّ حَمَنّيٍ تَفِ، ﭑ وٌ رَفبِلٍن وٌ شَ بْشِ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يٍ سّنِيّنشِ كَسَنمَ نّ وٌ مَ وٌ رَ سّنِيّنقٍ رَ. ﭑ وٌ شَ سّنِيّنتَرٍحَ بِرِن بَمَ نّ وٌ مَ نَشٍيٍ قَتَنشِ وٌ شَ وَلِ كٌبِيٍ نُن وٌ شَ كُيٍ بَتُقٍ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بْحّ نّينّ نُن شَشِلِ نّينّ قِمَ نّ وٌ مَ. ﭑ وٌ شَ بْحّ شْرْشْي مَسَرَ بْحّ قَن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نَ ﭑ شَشِلِ سَمَ نّ وٌ بْحّ مَ، ﭑ قَ عَ نِيَ وٌ شَ ﭑ مَ يَامَرِيٍ رَبَتُ، وٌ شَ بِرَ ﭑ مَ سّرِيّ قْشْ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دَ مَدِ، عِ شَ مَسٍنيِ تِ ﭑ شِلِ رَ عِسِرَيِلَ شَ فٍيَيٍ بّ، عِ نَشّ، ‹عِسِرَيِلَ فٍيَيٍ، وٌ وٌ تُلِ مَتِ عَلَتَلَ شَ مَسٍن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سَبَتِمَ نّ بْشِ مَ، ﭑ نَشَن قِ وٌ بٍنبَيٍ مَ. وٌ قِندِ مَ نّ ﭑ مَ حَمَ رَ، ﭑ قَن قِندِ وٌ مَرِفِ عَلَ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ﭑ وٌ رَكِسِمَ نّ وٌ شَ سّنِيّنتَرٍحَ مَ، ﭑ بَلٌي رَوُيَمَ نّ وٌ بّ، عَلَكٌ وٌ نَشَ لُ كَامّ كُي سْنْ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ﭑ وُرِ بٌفِيٍ نُن شّ سَنسِيٍ رَوُيَمَ نّ، عَلَكٌ كَامّ نَشَ وٌ رَيَرَبِ حَمَنّيٍ تَفِ سْنْ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تّمُي، وٌ وٌ رَتُمَ نّ وٌ حّرّ كِ حَاشِيٍ مَ، وٌ نِمِسَ وٌ شَ يُنُبِيٍ شَ قٍ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شَ عَ كٌلٌن عَ ﭑ مُ يِ رَبَمَ وٌ تَن شَ قٍ شَ رَ. وٌ مَرِفِ عَلَتَلَ شُي نَن نَ كِ. عِسِرَيِلَ بْنسْي، وٌ وٌ شُن سِن، وٌ شَ يَافِ وٌ شَ قٍ حَاشِ رَبَشِيٍ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وٌ مَرِفِ عَلَتَلَ يِ نَن مَسٍنشِ، عَ نَشّ؛ ﭑ نَ وٌ رَ سّنِيّن وٌ شَ يُنُبِيٍ مَ لْشْي نَشّ، ﭑ وٌ شَ تَايٍ رَقٍمَ نّ حَمَ رَ، ﭑ وٌ شَ يِرٍ كَنَشِيٍ يَءِلَ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شّيٍ قَمَ نّ سَدٍ بْشِ مَ، نَشَن نُ بَرَ شَرَ دَنفِ مِشِيٍ يَ تٌدٍ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مَن عَ قَلَمَ نّ، ‹يِ بْشِ نَشَن نُ شَرَشِ، نَ مَن بَرَ لُ عَلْ عٍدٍن سَنسِ يِرٍ. عَ تَا كَنَشِيٍ مَن بَرَ تِ سّنبّ رَ، مِشِيٍ بَرَ سَبَتِ عٍ كُ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 تّمُي، حَمَنّ نَشٍيٍ لُمَ وٌ رَبِلِنيِيٍ، نٍيٍ عَ كٌلٌنمَ نّ عَ ﭑ تَن عَلَتَلَ بَرَ يِرٍ كَنَشِ يَءِلَن، ﭑ بَرَ شّيٍ سَ بْشِ مَ نَشَن نُ بَرَ شَرَ. ﭑ تَن عَلَتَلَ شُي نَن نَ كِ. ﭑ نَشَن قَلَ، ﭑ نَ نَن نَبَ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وٌ مَرِفِ عَلَ يِ نَن مَسٍنشِ، عَ نَشّ؛ ﭑ مَن عِسِرَيِلَ شَ مَشَندِ سُشُمَ نّ يِ قٍ رَبَقٍ رَ عٍ بّ. ﭑ عٍ رَوُيَمَ نّ عَلْ شُرُ سٍ فَ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مَرِفِ عَلَتَلَ يِ نَن مَسٍنشِ، عَ نَشّ؛ وٌ يَشُييٍ بَرَ عَ قَلَ وٌ شَ فٍيَيٍ قِندِ مَ نّ عٍ فبٍ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شَن تٌمَ دَرِ سَلَمُ سَلِ لْشْييٍ. عِسِرَيِلَ تَا كَنَشِيٍ رَقٍمَ نّ مِشِ فَلِ رَ، عٍ قَ عَ كٌلٌندٍ عَ ﭑ تَن نَن نَ عَلَتَلَ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عِ شَ مَسٍنيِ تِ ﭑ شِلِ رَ، عَ قَلَقٍ رَ، وٌ مَرِفِ عَلَتَلَ يِ نَن مَسٍنشِ؛ عٍ تٌ بَرَ وَ وٌ شُن نَكَنَقٍ، عٍ وٌ رَشّتّن عَلَكٌ وٌ شَ لُ سِ فبّتّيٍ سَفٌي نَشٍيٍ وٌ مَبٍرٍ مَ، عٍ وٌ مَقَ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تَن وٌ مَرِفِ عَلَتَلَ ﭑ شَ عَ مَسٍن وٌ بّ، وٌ تَن فٍيَيٍ، فُلُنبَيٍ، قٌلٍيٍ، تَا كَنَشِ نَشٍيٍ هَرِفٍ بِرِن بَرَ شَنِن سِ فبّتّيٍ سَابُ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بَرَ نَتّ تٌنفٌ ﭑ مَ شْنّ كُي سِ فبّتّيٍ نُن عٍدٌن شِلِ مَ، بَرِ مَ عٍ تَن بَرَ ﭑ مَ بْشِ قِندِ عٍ فبٍ رَ سّيوّ بِرِن نَ عٍ بْحّ حَاشِ كُي، عَلَكٌ عٍ شَ عٍ شَ شُرُ سٍيٍ دّ مَدٌن نَا.›»]]></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عِ شَ مَسٍنيِ تِ ﭑ شِلِ رَ عِسِرَيِلَ بْشِ بّ. عَ قَلَ فٍيَيٍ، قٌلٍيٍ، نُن فُلُنبَيٍ بّ، عِ نَشّ، ‹وٌ مَرِفِ عَلَتَلَ يِ نَن مَسٍنشِ؛ ﭑ نَ مَسٍنيِ تِقٍ شْنّ نُن تْونّ نَن كُي، بَرِ مَ سِ فبّتّيٍ بَرَ يٌ وٌ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شَ قٍ رَ، وٌ مَرِفِ عَلَتَلَ يِ نَن مَسٍنشِ؛ ﭑ بَرَ ﭑ كَلِ ﭑ بّلّشّ عِتٍشِ رَ، حَمَنّ نَشٍيٍ وٌ رَبِلِنشِ، عٍ شَ مَرَ سْتْييٍ فبِلٍنمَ نّ عٍ مَ.›»]]></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2026-06-13T22:40:42Z</dcterms:created>
  <dcterms:modified xsi:type="dcterms:W3CDTF">2026-06-13T22:40:42Z</dcterms:modified>
  <dc:title>Bible.com.au: عَننَبِ عٍسٍكِيٍلِ 36:1-38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