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3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نبِيٍ لُمَ نّ وٌ شَ بْشِ بِرِن مَ، نَشٍيٍ قَشَشِ سَنتِدّفّمَ رَ وٌ شَ فٍيَيٍ قَرِ، وٌ شَ فُلُنبَيٍ كُي، نُن وٌ شَ قٌلٍيٍ لٌنفٌرِ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وٌ شَ بْشِ قِندِ مَ نّ يِرٍ مَشَرَشِ رَ، مِشِ يٌ مُ سَبَتِمَ وٌ شَ تَايٍ كُي. نَ تّمُي، وٌ عَ كٌلٌنمَ نّ عَ ﭑ تَن نَن نَ عَلَتَلَ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تٌ عَ قَلَ يُدَيَ نُن عِسِرَيِلَ قِندِ مَ نّ وٌ فبٍ رَ، هَلِ ﭑ نُ نَ عٍ قْ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بَرَ ﭑ كَلِ ﭑ يّتّ رَ، ﭑ تَن وٌ مَرِفِ عَلَتَلَ يِ نَن مَسٍنشِ؛ ‹ﭑ قَن وٌ فٍرٍ مَ نّ وٌ شَ شْنّ نُن تْونّ بّرّ مَ، نَشَن نُ نَ وٌ بْحّ كُي عٍ تَن مَبِرِ. ﭑ نَ وٌ مَكِيتِ تّمُي نَشّ، ﭑ نَ ﭑ يّتّ مَسٍنمَ نّ عٍ تَن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وٌ عَ كٌلٌنمَ نّ عَ ﭑ تَن عَلَتَلَ بَرَ وٌ شَ كٌنبِيٍ بِرِن مّ، وٌ نَشٍيٍ عِلَنشِ عِسِرَيِلَ شَ فٍيَيٍ رَ. وٌ نُ بَرَ عَ قَلَ، مّننِكَيٍ شُن بَرَ رَكَنَ، عَلَكٌ نَ بْشِ شَ قِندِ مُشُ فبٍ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يّتّ عِفبٌيَ كُي، وٌ بَرَ ﭑ مَبٍرٍ ﭑ مَ يَرَفَاشُيتَرٍحَ كُي. ﭑ نَ بِرِن مّ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مَرِفِ عَلَتَلَ يِ نَن مَسٍنشِ؛ دُنِحَ بِرِن نَ لُ سّيوّ كُي، ﭑ وٌ شُن نَكَنَمَ نّ عَ حَا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يِرِ فٍيَ نُن عٍدٌنكَيٍ بِرِن، ﭑ وٌ شُن نَكَنَمَ نّ قٍوٌ. نَ تّمُي وٌ عَ كٌلٌنمَ نّ، عَ ﭑ تَن نَن نَ عَلَتَلَ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حَشَنكَتّ نَ عٍدٌن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عِ شَ ﭑ مَ مَسٍنيِ تِ ﭑ شِلِ رَ عٍدٌنكَيٍ بّ، نَشٍيٍ سَبَتِشِ سٍيِرِ فٍيَ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لَ عٍ بّ، ‹وٌ مَرِفِ عَلَتَلَ يِ نَن مَسٍنشِ؛ ﭑ قَمَ نّ وٌ تَن عٍدٌنكَيٍ شِلِ مَ، ﭑ نَ ﭑ سّنبّ رَ مِنِ وٌ مَ، ﭑ سٍيِرِ فٍيَ قِندِ يِرٍ مَشَرَ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وٌ شَ تَايٍ شُن نَكَنَمَ نّ، نٍيٍ شَ قِندِ يِرٍ رَبّحِنشِ رَ. نَ تّمُي، وٌ عَ كٌلٌنمَ نّ عَ ﭑ تَن نَن نَ عَلَتَلَ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تٌ عِسِرَيِلَكَيٍ شْن كَبِ تّمُي شْنكُيٍ، هَن وٌ بَرَ عٍ يَنقَ، وٌ عٍ سَ وٌ يَشُييٍ سَفٌي عٍ شَ حَشَنكَتّ وَشَ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تَن وٌ مَرِفِ عَلَتَلَ نَشّ، ‹ﭑ بَرَ ﭑ كَلِ ﭑ يّتّ رَ، ﭑ عَ نِيَمَ نّ وٌ شَ بُ فٍرٍ كُي. وٌ تٌ فبَتَ وُلِ رَ مِنِدٍ، ﭑ عَ رَفِرِ مَ نّ نَ قٍ مْولِ شَ بِرَ وٌ قْشْ رَ تّمُي بِرِ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سٍيِرِ فٍيَ قِندِ مَ نّ يِرٍ مَشَرَشِ رَ مِشِ مُ سِفَمَ دّننَشّ.]]></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2026-06-15T08:55:51Z</dcterms:created>
  <dcterms:modified xsi:type="dcterms:W3CDTF">2026-06-15T08:55:51Z</dcterms:modified>
  <dc:title>Bible.com.au: عَننَبِ عٍسٍكِيٍلِ 35:1-15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