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تَن وٌ مَرِفِ عَلَتَلَ، ﭑ بَرَ ﭑ كَلِ ﭑ يّتّ رَ، وٌ تٌ ﭑ مَ شُرُ سٍيٍ رَبّحِن، عٍ قِندِ وُلَءِ سُبٍيٍ شَ بَلٌي رَ، وٌ تٌ مُ وٌ حْشْ سَشِ عٍ شْن مَ، وٌ مّينِ وٌ يّتّ فبَنسَ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تَن شُرُ سٍ دّ مَدٌنيِيٍ شَ وٌ تُلِ مَتِ عَلَتَلَ شَ كِيتِ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مَرِفِ عَلَتَلَ يِ نَن مَسٍنشِ؛ ﭑ قَقٍ نَ شُرُ سٍ دّ مَدٌنيِيٍ نَن شِلِ مَ، عٍ شَ ﭑ سَرٍ قِ فْورّ شَ قٍ رَ. ﭑ عٍ بَمَ نّ شُرُ سٍ دّ مَدٌنيِ وَلِ كُي، عَلَكٌ عٍ نَشَ نَ رَبَ عٍ يّتّ شَ فٍينِ فبَنسَن مَ. ﭑ نَ ﭑ مَ شُرُ سٍيٍ رَتَنفَمَ نّ عٍ مَ، عَلَكٌ عٍ نَشَ ﭑ مَ شُرُ سٍيٍ تْو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مَرِفِ عَلَتَلَ يِ نَن مَسٍنشِ؛ ﭑ تَن يَتِ سِفَمَ نّ ﭑ مَ شُرُ سٍيٍ قٍن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 شُرُ سٍ دّ مَدٌنيِ عَ رَبَمَ عَ شَ شُرُ سٍ رَيٍنسٍنشِيٍ بّ كِ نَشّ. ﭑ عٍ رَفبِلٍنمَ نّ يِرٍ بِرِن عٍ لْيشِ دّننَشّ نَ لْشْ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عٍ رَ مِنِمَ نّ حَمَنّيٍ بِرِن لٌنفٌرِ رَ، ﭑ عٍ شَنِن عٍ شْنيِ. ﭑ مّينِمَ نّ عٍ مَ عٍ شَ فٍيَيٍ قَرِ نُن عٍ شَ فُلُنبَيٍ كُي، عٍ شَ لُ عٍ يّتّ شَ بْشِ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عٍ دّ مَدٌنمَ نّ قِيلِ قَنيِيٍ مَ عِسِرَيِلَ فٍيَيٍ قَرِ. مّننِ عٍ عٍ مَلَبُمَ نّ يِرٍ قَنيِ مَ، عٍ بَلٌ عِسِرَيِلَ فٍيَيٍ قَ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تَن نَن يَتِ ﭑ مَ شُرُ سٍيٍ دّ مَدٌنمَ، ﭑ مَلَبُي قِمَ عٍ مَ. وٌ مَرِفِ عَلَتَلَ شُي نَن نَن كِ.]]></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شُرُ سٍ لْيشِ قٍنمَ نّ، ﭑ شُرُ سٍ مَشْنْشِ دَندَنمَ نّ، ﭑ شُرُ سٍ سّنبّتَرٍ رَلِمَنِيَمَ نّ. كْنْ شُرُ سٍ نَشٍيٍ بَرَ شُنفبٌ، نَشٍيٍ بَرَ نْ بٌورٍيٍ رَ، ﭑ نٍيٍ تَن قَشَمَ نّ كِيتِ تِنشِنشِ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تَن ﭑ مَ شُرُ سٍيٍ، وٌ مَرِفِ عَلَتَلَ يِ نَن مَسٍنشِ؛ ﭑ كِيتِ سَمَ نّ شُرُ سٍيٍ تَفِ، يّشّي كٌنتٌنيِيٍ نُن سِكْتّيٍ تَفِ.]]></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رُ سٍيٍ نُن عَ دّ مَدٌنيِ شَ تَا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نَ سّشّ قَنيِ دٌن قِيلِ مَ، نَ مُ وٌ وَ سَمَ، قٌ وٌ شَ عَ دْنشْي قَن عِبٌرٌن؟ وٌ نَ يٍ تِنسٍشِ مِن، نَ مُ وٌ وَ سَمَ، قٌ وٌ شَ عَ دْنشْي دُندَ؟]]></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لَنمَ ﭑ مَ شُرُ سٍيٍ شَ سّشّ دٌن وٌ نَشَن عِبٌرٌنشِ؟ عَ لَنمَ عٍ شَ يٍ مِن، وٌ نَشَن دُندَ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كُي وٌ مَرِفِ عَلَتَلَ يِ نَن مَسٍنشِ نٍيٍ شَ قٍ رَ؛ ﭑ يّتّ يَتِ نَن قَمَ كِيتِ سَدٍ شُرُ سٍ شُنفبٍيٍ نُن عَ لَنمَيٍ تَفِ.]]></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بَرَ دِن ﭑ مَ شُرُ سٍ سّنبّتَرٍيٍ رَ وٌ قٍرِيٍ رَ، هَن عٍ بَرَ مِنِ فْورّ كُ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ﭑ قَمَ نّ ﭑ مَ شُرُ سٍيٍ رَكِسِدٍ، عَلَكٌ مِشِ نَشَ قُ عٍ مَ سْنْن. ﭑ كِيتِ سَمَ نّ شُرُ سٍيٍ تَفِ.]]></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ﭑ شُرُ سٍ دّ مَدٌنيِ ندٍ تِمَ نّ ﭑ مَ شُرُ سٍيٍ شُن مَ، نَشَن قَمَ عٍ دّ مَدٌندٍ عَ كِ مَ. ﭑ مَ كٌنيِ دَوُدَ نَن نَ كِ.]]></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تَن قِندِ مَ نّ عٍ مَرِفِ عَلَ رَ، ﭑ مَ كٌنيِ دَوُدَ قِندِ مَنفّ رَ عٍ تَفِ. ﭑ تَن عَلَتَلَ شُي نَن نَ كِ.»]]></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بْحّسَ سَاتّ تٌنفٌمَ نّ عٍ بّ. ﭑ وُلَءِ سُبٍ شَاحّيٍ حْنمَ نّ بْشِ مَ، عَلَكٌ مِشِ شَ نْ سَبَتِدٍ يِرٍ بِرِن بْحّسَ كُ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بَرَكَ رَفٌرٌ مَ نّ عٍ مَ. ﭑ تُنّ رَقَمَ نّ عَ وَشَتِ، عَلَكٌ بْشِ شَ قَن ﭑ مَ فٍيَ سّنِيّنشِ رَبِلِن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وُرِيٍ بٌفِمَ نّ، بْشِ شّيٍ قَن. ﭑ مَ حَمَ سَبَتِمَ نّ بْحّسَ كُي عَ شَ بْشِ مَ. نَ تّمُي، عٍ عَ كٌلٌنمَ نّ عَ ﭑ تَن نَن نَ عَلَتَلَ رَ، عَ ﭑ تَن نَن يْلْنشْنيِيٍ بٌلٌنمَ، ﭑ عٍ رَتَنفَ عٍ يَشُييٍ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ﭑ بّ، عَ 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حَمَنّيٍ مُ عٍ تْورْ مَ سْنْن، سُبٍ شَاحّيٍ قَن مُ عٍ دٌنمَ سْنْن. عٍ سَبَتِمَ شَشِلِسَ نَن كُي، مِشِ يٌ مُ عٍ مَفَاشُ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ﭑ عٍ شَ سَنسِ بِلِيٍ رَقَنمَ نّ حَمَنّيٍ يَ شْرِ. كَامّ مُ عٍ سُشُمَ سْنْن، عٍ شَ يَافِ عٍ شَ سٍتَرٍحَ كُ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تّمُي، عٍ عَ كٌلٌنمَ نّ عَ ﭑ تَن عٍ مَرِفِ عَلَتَلَ نَ عٍ قْشْ رَ، عٍ مَن عَ كٌلٌن عَ عٍ تَن عِسِرَيِلَ بْنسْي قِندِشِ ﭑ مَ حَمَ نَن نَ. وٌ مَرِفِ عَلَتَلَ شُي نَن نَ كِ.]]></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وٌ تَن ﭑ مَ شُرُ سٍيٍ، ﭑ نَشٍيٍ دّ مَدٌنمَ، عَدَ مَدِ نَن وٌ رَ. ﭑ تَن نَن نَ وٌ مَرِفِ رَ. وٌ مَرِفِ عَلَتَلَ شُي نَن نَ كِ.»]]></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دَ مَدِ، عِ شَ ﭑ مَ مَسٍنيِ تِ عِسِرَيِلَ يَرٍرَتِيٍ بّ نَشٍيٍ لُشِ عَلْ شُرُ سٍ دّ مَدٌنيِيٍ، عَ قَلَقٍ رَ، ‹وٌ مَرِفِ عَلَ يِ نَن مَسٍنشِ؛ حَشَنكَتّ نَ وٌ بّ، وٌ تَن عِسِرَيِلَ شُرُ سٍ دّ مَدٌنيِيٍ. وٌ وٌ حْشْ سَمَ وٌ يّتّ نَن تُن شْن مَ. شُرُ سٍ دّ مَدٌنيِ مُ لَنمَ شّ عَ شَ شُرُ سٍيٍ مَكَنتَ؟]]></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شُرُ سٍيٍ شِحّ مِنمَ، وٌ عٍ شَبٍ يَءِلَنمَ دُفِ رَ، وٌ عٍ سُبٍ دٌنمَ، كْنْ وٌ مُ وٌ حْشْ سَمَ عٍ شْن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مُ شُرُ سٍ سّنبّتَرٍ رَلِمَنِيَمَ، وٌ مُ شُرُ سٍ قُرَشِ دَندَنمَ، وٌ مُ شُرُ سٍ مَشْنْشِ مَشِرِ مَ سٍرِ رَ. وٌ مُ شُرُ سٍ لْيشِيٍ قٍنمَ، عٍ شَ فبِلٍن فْورّ كُي. وٌ عٍ يَمَرِ مَ نْي شْرْشْي نَن تُ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يٍنسٍنشِ، بَرِ مَ شُرُ سٍ دّ مَدٌنيِ مُ نُ نَ عٍ قْشْ رَ. نَ كُي وُلَءِ سُبٍ بَرَ ندٍيٍ عِبْو.]]></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مَ شُرُ سٍ فَلِ بَرَ يٍنسٍن يّ فٍيَ عِتٍشِيٍ مَ، عٍ لْي دُنِحَ بِرِن مَ، كْنْ مِشِ يٌ مُ مِنِ عٍ قٍن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شُرُ سٍ دّ مَدٌنيِيٍ، وٌ وٌ تُلِ مَتِ عَلَتَلَ شَ مَسٍنيِ رَ؛]]></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2026-06-15T07:58:40Z</dcterms:created>
  <dcterms:modified xsi:type="dcterms:W3CDTF">2026-06-15T07:58:40Z</dcterms:modified>
  <dc:title>Bible.com.au: عَننَبِ عٍسٍكِيٍلِ 34:1-31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