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يَنبَسٍيٍ بِرِن مَكٌتٌمَ نّ عِ شَ قٍ رَ،ﭑ دِ مِ رَ سِن عِ شَ بْشِ مَ.عِ مَرِفِ عَلَتَلَ شُي نَن نَ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 عِ شَ كَنَرِ مَسٍن حَمَنّيٍ مَ،ﭑ حَمَ فبٍفبٍ رَشْنْمَ نّ عِ شِلِ مَ،عِ مُ نَشٍيٍ كٌ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 ﭑ مَ سَنتِدّفّمَ بَ عَ تّي كُي،ﭑ سِ فبٍفبٍ رَتّرّننَمَ نّ عِ شَ قٍ رَ،عٍ شَ مَنفّيٍ قَ فَاشُ.عٍ نَ عِ شَ بِرّ تٌ،عٍ بِرِن فَاشُمَ نّ عٍ يّتّ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رِفِ عَلَتَلَ يِ نَن مَسٍنشِ، عَ نَشّ؛بَبِلْن مَنفّ شَ سَنتِدّفّمَ عِ لِ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عِ شَ سْورِ فَلِيٍ رَفٌرٌ مَ نّ حَلَمَيٍ شَ سَنتِدّفّمَ رَ،حَلَمَيٍ نَشٍيٍ حَاشُ سْورِيٍ بِرِن بّ.عٍ مِسِرَكَيٍ شَ يّتّ عِفبٌحَ كَنَمَ نّ،عٍ عٍ شَ سْورِ فَلِيٍ سْن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عِ شَ شُرُ سٍيٍ قَشَمَ نّ نِلِ شُرٍ دّ رَ.مِشِ يٌ، شُرُ سٍ يٌ، سٍسٍ مُ لُ نَ يٍ دُندَ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 يٍ رَشَرَ مَ نّ، عَ شّلّ عَلْ تُرٍ.عِ مَرِفِ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مِسِرَ بْشِ قِندِ يِرٍ مَشَرَشِ رَ،ﭑ نَ عَ هَرِفٍ بِرِن بَ نَا،ﭑ نَ عَ شَ مِشِيٍ بِرِن قَشَ،نَ تّمُي، عٍ عَ كٌلٌنمَ نّ عَ ﭑ تَن نَن نَ عٍ مَرِفِ عَلَتَ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ننُن سُوكِ نَن نَ كِ، حَمَنّيٍ قَمَ نَشَن بَدٍ مِسِرَ نُن عَ شَ سْورِ فَلِيٍ بّ. وٌ مَرِفِ عَلَتَلَ شُي نَن نَ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حّ قُ نُن قِرِن ندٍ، كِكٍ قُ نُن قِرِن، شِ قُ نُن سُولِ ندٍ رَ، عَلَتَلَ نَشَ عَ مَسٍن ﭑ بّ، عَ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نُن سُوكِ قِرَوُنَ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دَ مَدِ، وَ شُي رَتٍ مِسِرَ شَ سْورِ فَلِيٍ نُن حَمَنّيٍ شَ قٍ رَ، نَشٍيٍ بِرِن سِفَمَ عَلِفِيَ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لَ عٍ بّ، ‹وٌ تَن شَ قٍ دَنفِ وٌ بٌورٍيٍ رَ؟ وٌ قَشَمَ نّ، وٌ نُن سُننَتَرٍيٍ رَفَتَ يِرٍ كٍ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سِرَ نُن عَ شَ سْورِ فَلِيٍ قَشَمَ سَنتِدّفّمَ نَن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حَمَنّ مَنفّ حَلَمَيٍ لِمَ نّ عَلِفِيَمَ، نَشٍيٍ عَ قَلَمَ مِسِرَ شَ قٍ رَ، ‹عٍ قَن بَرَ سِفَ عَلِفِيَمَ، عٍ قَ لُ سُننَتَرٍيٍ قّ مَ نَشٍيٍ مَن قَشَشِ سَنتِدّفّ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 نُن عَ شَ سْورِ فَلِ بِرِن نَ مّننِ فَبُرِيٍ تَفِ، عَ شَ مِشِيٍ بِرِن نَشٍيٍ قَشَشِ سَنتِدّفّ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رِيَكَيٍ رَفَتَشِ عَلِفِيَمَ، عٍ شَ سْورِ فَلِيٍ سَشِ عٍ سّيتِ مَ، عٍ تَن نَشٍيٍ بِرِن فبَلٌي رَدِن دُنِحَ مَ عٍ شَ سَنتِدّفّمَ سَابُ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مَ نُن عَ شَ سْورِ فَلِيٍ قَن نَ عٍ شَ فَبُرِيٍ سّيتِ مَ. عٍ قَن قَشَشِ سَنتِدّفّمَ نَن نَ، عٍ تَن نَشٍيٍ فبَلٌي رَدِن دُنِحَ مَ، عٍ قَن سَمَ نّ سُننَتَرٍيٍ سّيتِ مَ عَلِفِيَمَ، يَافِ نَ عٍ قْ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ن نُن عَ شَ سْورِ فَلِيٍ بِرِن سَشِ مِشِ قَشَشِيٍ يَ مَ مّننِ، عٍ فَبُرِيٍ عَ رَبِلِنشِ. نَ سُننَتَرٍيٍ بِرِن قَشَشِ سَنتِدّفّمَ نَن نَ. عٍ تٌ فبَلٌي رَدِن دُنِحَ مَ، عٍ قَن سِفَمَ نّ عَلِفِيَمَ يَافِ كُي، عٍ قَ لُ مِشِ قَشَشِيٍ 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سٍكِ نُن تُبَلِ شَ سْورِ فَلِيٍ قَن نَ نَا فَبُرِيٍ كُي. نَ سُننَتَرٍيٍ بِرِن قَشَشِ سَنتِدّفّمَ نَن نَ، بَرِ مَ عٍ نُ فبَلٌي رَدِنمَ دُنِحَ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مُ سَشِ سْورِ سُننَتَرٍ فبّتّيٍ قّ مَ، نَشٍيٍ سِفَشِ عَلِفِيَمَ عٍ شَ فٍرٍ سٌسٍيٍ رَ، عٍ شَ سَنتِدّفّمَ سَشِ عٍ شُنيِ بُن مَ؟ عٍ شَ يُنُبِ سَرٍ بَرَ فبِلٍن عٍ شْرِيٍ مَ فبَلٌي شَ قٍ رَ، عٍ نَشَن نَبَشِ دُنِحَ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حّ قُ نُن قِرِن ندٍ، كِكٍ قُ نُن قِرِن، شِ سِنفٍ رَ، 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سِرَ مَنفّ قِرَوُنَ قَن بِرَ مَ نّ، عَ قَ سَ سُننَتَرٍيٍ يَ مَ نَشٍيٍ قَشَشِ سَنتِدّفّمَ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دٌن شَ مَنفّيٍ نُن عَ شَ كُنتِفِيٍ قَن نَ نَا. هَلِ عٍ سّنبّ نُ فبٌ، يَكْسِ عٍ سَشِ سُننَتَرٍيٍ يَ مَ نَشٍيٍ قَشَشِ سَنتِدّفّمَ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نَشٍيٍ كٍلِشِ كْولَ مَبِرِ رَ، نُن سِدْنكَيٍ قَن نَ نَا. هَلِ عٍ سّنبّ نُ فبٌ، عٍ قَ فبَلٌي رَبَ دُنِحَ مَ، عٍ قَن سَشِ سُننَتَرٍيٍ يَ مَ نَشٍيٍ قَشَشِ سَنتِدّفّمَ رَ. نَ يَافِ نَ عٍ شُن مَ عَلِفِيَ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سِرَ شَ قِرَوُنَ نُن عَ شَ سْورِ فَلِيٍ نٍيٍ تٌمَ نّ، عٍ قَ مَدُندُ عٍ شَ سْورِيٍ شَ قٍ رَ نَشٍيٍ قَشَشِ سَنتِدّفّمَ رَ. وٌ مَرِفِ عَلَتَلَ شُي نَن نَ 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هَلِ ﭑ تٌ عَ لُ عَ فبَلٌي رَبَ دُنِحَ مَ، قِرَوُنَ نُن عَ شَ سْورِ فَلِيٍ سَمَ نّ سُننَتَرٍيٍ قّ مَ نَشٍيٍ قَشَشِ سَنتِدّفّمَ رَ. وٌ مَرِفِ عَلَتَلَ شُي نَن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سُوكِ ندٍ سَ مِسِرَ مَنفّ قِرَوُنَ بّ، عَ قَلَقٍ رَ؛‹عِ لُشِ نّ عَلْ يّتّ حَمَنّيٍ تَفِ،عَلْ يّشّ مَفَاشُشِ بَا مَ،نَشَن يٍ عِمَشَمَ عَ بّلّ رَ هَن عَ دُ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رِفِ عَلَتَلَ يِ نَن مَسٍنشِ، عَ نَشّ؛ﭑ نَ ﭑ مَ يّلّ دُ سُمَ نّ عِ شُن نَ،فَلِ قَ عِ بّندُن ﭑ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عِ رَتٍمَ نّ شَرٍ مَ،ﭑ عِ وٌلِ قِيلِ مَ، شْنِيٍ نُن بُرُنيِ سُبٍيٍ لُفَ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عِ سُبٍ سَمَ نّ فٍيَيٍ قَرِ،عِ شُنتُنيِيٍ لُ فُلُنبَ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شِ بُندَ عِ وُلِ رَ هَن فٍيَيٍ قَرِ،عِ سُبٍ تٌ قٌلٍ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 عِ شُن نَكَنَ،ﭑ كٌورٍ مَكٌتٌمَ نّ، ﭑ تُنبُييٍ شَ يَنبّ بَ.ﭑ سٌفٍ مَكٌتٌمَ نّ نُشُي رَ، كِكٍ قَن مُ يَنبَمَ.]]></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2026-06-15T07:58:00Z</dcterms:created>
  <dcterms:modified xsi:type="dcterms:W3CDTF">2026-06-15T07:58:00Z</dcterms:modified>
  <dc:title>Bible.com.au: عَننَبِ عٍسٍكِيٍلِ 32:1-32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