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دِرِ بِلِ نَشٍيٍ نُ نَ عَلَ شَ بْشِ مَ عٍدٍن مَبِرِ،نٍيٍ مُ عَ شَ كُيّ سْتْ.عَ سَلٌنيِيٍ نُ كُيَ سِثِرِ سَلٌنيِيٍ بّ، عٍ كُيَ وُرِ مْولِ بِرِن بّ.عَ تٌقَنيِ مَنِيّ يٌ مُ نُ نَ عَلَ شَ بْشِ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تَن نَن عَ رَتٌقَن، ﭑ تَن نَ عَ سَلٌنيِيٍ وُيَ،دَنفِقٍ وُرِ بِلِ بِرِن نَ عَلَ شَ بْشِ مَ عٍدٍن مَبِ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نَن عَ تٌ، وٌ مَرِفِ عَلَتَلَ نَشَ يِ مَسٍن؛ عَ تٌ نُ عِتٍ دَنفِ وُرِ بِرِن نَ، يّتّ عِفبٌحَ قَ لُ عَ بْحّ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عَ سَشِ حَمَنّيٍ شَ مَنفّيٍ سَفٌي نَ نَن مَ، عٍ شَ عَ حَشَنكَتَ عَ شَ حَاشُحَ بّرّ رَ. ﭑ تٌ عَ بّحِ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نفّ ندٍ نَشَن كٌبِ عَ بِرِن بّ، عَ بَرَ عَ قْن، عَ قَ عَ لُ نَا. عَ سَلٌنيِيٍ بَرَ بِرَ فٍيَيٍ قَرِ نُن فُلُنبَيٍ كُي. عَ سَلٌنيِ فِرَشِيٍ نُ نَ بْشِ بِرِن مَ. حَمَنّيٍ نَشَ كٍلِ عَ نِينِ بُن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نِيٍ نُن بُرُنيِ سُبٍيٍ فبَنسَن نَن نُ لُشِ عَ سَلٌنيِيٍ تَفِ.]]></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كُي، عَ مُ لَنمَ وُرِ يٌ شَ كُيَ نَ كِ دَنفِ وُرِ بِرِن نَ. وُرِ نَشٍيٍ يٍ سْتْ عَ قَنيِ رَ، عَ مُ لَن عٍ شَ نَ كُيّيَ لِ. سّرِيّ كِ مَ، عٍ شَ قَشَ عَلْ عِبُنَدَ مَ نَشَن سِفَمَ عَلِفِيَ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مَرِفِ عَلَتَلَ يِ نَن مَسٍنشِ؛ عَ قَشَ لْشْي نَشّ، ﭑ عَ حْن قٍ رَبَ نّ يٍ بِرِن نَ، يٍ قَ شْرِ. ﭑ نَشَ دِ مِ رَ سِن لِبَن مَ عَ شَ قٍ رَ، قْتْنيِ نَشَ شَ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نَشَ حَمَنّيٍ رَفَاشُ عَ بِرَ شُي مَ، ﭑ تٌ عَ قَشَ عَلْ مِشِ نَشٍيٍ قَشَشِ سِفَمَ عَلِفِيَمَ. نَ تّمُي عٍدٍن وُرِ بِلِيٍ بِرِن، نَشٍيٍ قَن لِبَن وُرِ بِلِيٍ بِرِن بّ، نَشٍيٍ يٍ سْتْ عَ قَنيِ رَ، نٍيٍ نَشَ رَشَ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شِ نَشٍيٍ نُ سَبَتِشِ نَ وُرِ شُنفبٍ نِينِ بُن مَ، عٍ نُن نَشٍيٍ نُ سَاتَشِ، عٍ قَن نَشَ سِفَ عَلِفِيَمَ، عٍ قَ مِشِيٍ لِ عٍ نُ بَرَ نَشٍيٍ قَشَ سَنتِدّفّمَ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تَالِ وْيّنيِ مِسِرَ شَ قٍ 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دٍن وُرِ مُندُن مَنِيَمَ وٌ شَ تٌقَنيِ نُن وٌ شَ سّنبّ رَ؟ هَلِ وٌ تَن فٌرٌ عَلِفِيَمَ، وٌ قَ لُ سُننَتَرٍيٍ يَ مَ نَشٍيٍ قَشَمَ سَنتِدّفّمَ رَ. نَ بِرِن مِسَالِشِ مِسِرَ مَنفّ قِرَوُنَ نُن عَ شَ سْورِ فَلِ نَن نَ. وٌ مَرِفِ عَلَتَلَ شُي نَن نَ كِ.»]]></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حّ قُ نُن كٍرٍن ندٍ، كِكٍ سَشَن، شِ سِنفٍ رَ، عَلَتَلَ نَشَ عَ مَسٍن ﭑ بّ، عَ نَ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دَ مَدِ، عَ قَلَ مِسِرَ قِرَوُنَ نُن عَ شَ حَمَ بّ،‹وٌ مَنِيّ نَ مِندٍ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رِيَ بْشِ نُ لُشِ نّ عَلْ سّدِرِ وُرِ بِلِ ندٍ نَشَن نُ نَ لِبَن وٌندِ.عَ سَلٌنيِيٍ نُ تٌقَن، عَ نِينِ فبٌ، عَ عِتٍ دَنفِ وُرِ بِرِن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تُنّ يٍ نُ بَرَ عَ رَ مْ،يٍ نَشَن نَ بْشِ بُن، نَ نُ بَرَ عَ رَكُيَ.عَ نُ يٍ رَدِنمَ عَ سَنكٍيٍ مَ،عَ قَ يٍ شَنِن قْتْنيِ بِرِن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نَن عَ نِيَ، عَ تَن نُ عِتٍ نَ قْتْنيِ وُرِ بِلِيٍ بِرِن بّ،عَ سَلٌنيِيٍ نُ بَرَ وُيَ،عٍ نُ قَ كُيَ رَ نَ يٍ سَابُ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شْنِيٍ نُ عٍ شّلّيٍ سَمَ عَ سَلٌنيِيٍ مَ،بُرُنيِ سُبٍيٍ نُ دِ بَرِ مَ عَ نِينِ بُن مَ،حَمَنّيٍ نُ سَبَتِشِ عَ سّيتِ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 تٌقَن عَ شَ شُنفبٍ شَ قٍ رَ،عَ سَلٌنيِيٍ نُ كُيَ هَن، عَ سَنكٍ نُ بِرِشِ بْشِ بُن مَ ثٌن يٍ قٍنقٍ رَ.]]></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2026-06-15T08:08:37Z</dcterms:created>
  <dcterms:modified xsi:type="dcterms:W3CDTF">2026-06-15T08:08:37Z</dcterms:modified>
  <dc:title>Bible.com.au: عَننَبِ عٍسٍكِيٍلِ 31:1-18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