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3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نَ تّ سٌ مِسِرَ رَ، ﭑ نَ نْ عٍ مَلِمَيٍ رَ،عٍ عَ كٌلٌنمَ نّ عَ ﭑ تَن نَن نَ عَلَتَلَ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لْشْي، ﭑ شّيرَيٍ شّيمَ نّ كُنكُييٍ كُي، عٍ شَ كُسِكَيٍ مَفَاشُ، عَلَكٌ عَ شَ بِرَ ﭑ قْشْ رَ. كْنتْقِلِ دُ سُمَ نّ عٍ شُن نَ مِسِرَكَيٍ شَ فبَلٌي لْشْي نَشَن قَقٍ، عَ مُ كَنَ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مَرِفِ عَلَتَلَ يِ نَن مَسٍنشِ؛‹ﭑ مِسِرَ شَ حَمَ وُيَشِ سْنتْمَ نّ بَبِلْن مَنفّ نٍبُكَدَنسَرِ سّنبّ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ن نُن عَ شَ سْورِ فَلِ، نَشَن مَفَاشُشِ سْورِ فَلِ بِرِن بّ،ﭑ عٍ قَمَ نّ نَ بْشِ شُن نَكَنَدٍ.عٍ مِسِرَكَيٍ قَشَمَ نّ سَنتِدّفّمَ رَ،عٍ بْشِ رَقٍمَ نّ نَ بِنبِ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لِ شُرٍ شْرِ مَ نّ،ﭑ عَ بْشِ مَتِ مِشِ حَاشِيٍ مَ،نَشٍيٍ عَ نِيَ نَ بْشِ بِرِن شُن شَ رَكَنَ.عَلَتَلَ شُي نَن نَ كِ.›»]]></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مَرِفِ عَلَتَلَ يِ نَن مَسٍنشِ؛ﭑ وٌ شَ كُيٍيٍ كَنَمَ نّ،ﭑ وٌ شَ كُيٍيٍ رَحْنمَ نّ نٌقِ تَا كُي.مَنفّ يٌ مُ لُمَ مِسِرَ بْشِ مَ سْنْن.ﭑ فَاشُي لُمَ نّ نَ بْشِ بِرِ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ثَتِرٌ سِ شُن نَكَنَمَ نّ،ﭑ تّ دِن سٌوَن نَ،ﭑ تٍبٍسٍ حَشَنكَتَ.]]></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 ﭑ مَ شْنّ رَ مِنِمَ نّ سِنِ مَ، مِسِرَ سّنبّ نَ دّننَشّ،ﭑ تٍبٍسٍ شَ حَمَ بِرِن سْن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تّ سٌمَ نّ مِسِرَ رَ،ﭑ سِنِ رَ سّرّن تْورّ كُي،ﭑ تٍبٍسٍ شُن نَكَنَ،ﭑ نٌقِ سٌ عَ يَشُييٍ 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نِ نُن ثِ بّسّتِ سْورِيٍ بِرِن قَشَمَ نّ سَنتِدّفّمَ رَ،تَاكَيٍ شَنِنمَ نّ كٌنيِيَ كُ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ننُن سُوكِ مِسِرَ 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تَثَنشّسِ بِرَ لْشْي شْرْشْمَ نّ مِسِرَ بّ،بَرِ مَ نَ تّمُي، عَ سّنبّ حْنمَ نّ،عَ سّنبّ عَ نُ لَشِ نَشَ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مِسِرَ حَشَنكَتَمَ نّ،عٍ قَ عَ كٌلٌن عَ ﭑ تَن نَن عَلَتَلَ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حّ قُ نُن كٍرٍن ندٍ، كِكٍ سِنفٍ، شِ سٌلٌقٍرٍ ندٍ رَ، عَلَتَلَ نَشَ عَ مَسٍن ﭑ بّ، عَ نَ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دَ مَدِ، ﭑ بَرَ مِسِرَ قِرَوُنَ بّلّشّ فِرَ. عَ مُ مَشِرِ مَ، سٍرِ مُ سَمَ عَ مَ، سٍسٍ مُ رَبَمَ عَ يَلَنقٍ رَ، عَ قَ نْ سَنتِدّفّمَ تٌنفٌ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مَرِفِ عَلَتَلَ يِ نَن مَسٍنشِ؛ ﭑ قَقٍ مِسِرَ قِرَوُنَ شِلِ مَ، ﭑ شَ عَ بّلّشّ قِرِنيِيٍ فِرَ، عَ بّلّشّ قَنيِ نُن عَ بّلّشّ كَنَشِ، عَلَكٌ عَ شَ سَنتِدّفّمَ لُ نَا عَبَدَ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مِسِرَكَيٍ رَيٍنسٍنمَ نّ دُنِحَ بِرِن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نَ ﭑ مَ سَنتِدّفّمَ سٌمَ نّ بَبِلْن مَنفّ يِ، ﭑ سّنبّ قِ عَ مَ، كْنْ ﭑ قِرَوُنَ بّلّشّيٍ فِرَ مَ نّ، عَ نُونُ عَ يَ عِ عَلْ مِشِ نَشَن نَ قَشَ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سّنبّ قِمَ نّ بَبِلْن مَنفّ مَ، كْنْ ﭑ قِرَوُنَ تَن بّلّشّيٍ عِفٌرٌ. ﭑ نَ ﭑ مَ سَنتِدّفّمَ سَ بَبِلْن مَنفّ بّلّشّ تّمُي نَشّ، عَ نَشَ عَ عِتٍ مِسِرَ شِلِ مَ، عٍ عَ كٌلٌنمَ نّ عَ ﭑ تَن نَن نَ عَلَتَلَ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ﭑ مِسِرَكَيٍ رَيٍنسٍنمَ نّ دُنِحَ بِرِن مَ. نَ تّمُي، عٍ عَ كٌلٌنمَ نّ عَ ﭑ تَن نَن نَ عَلَتَلَ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ﭑ بّ، عَ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دَ مَدِ، عِ شَ يِ مَسٍنيِ تِ ﭑ شِلِ رَ؛ ‹وٌ مَرِفِ عَلَتَلَ يِ نَن مَسٍنشِ؛وٌ فبٍلٍفبٍلٍ! فبَلٌي لْشْي بَرَ قَ!]]></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شَ لْشْي بَرَ مَكْرّ،دِ مِ بَرَ قَ فبَلٌي لْشْي رَ حَمَنّ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نتِدّفّمَ قَمَ نّ مِسِرَ شِلِ مَ،تْورّ دِنمَ نّ كُسِكَيٍ رَ.مِسِرَكَيٍ قَشَمَ نّ، عٍ شَ نَاقُلِ شَنِن، عٍ شَ تّتّيٍ بِ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سِ، ثُتِ، لُدُ، عَرَبُ، لِبِيَ، نُن عَلَ شَ حَمَ عَ سَاتّ تٌنفٌشِ نَشَن بّ، عٍ بِرِن قَشَمَ نّ سَنتِدّفّمَ رَ عَ نُن مِسِ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تَلَ يِ نَن مَسٍنشِ؛‹مِسِرَ مَلِمَيٍ بِرَ مَ نّ،عَ يّتّ سّنبّ حْنمَ نّ، عَ نُ لَشِ نَشَن نَ.كٍلِقٍ مِفِدٌلِ، هَن عَسُوَن، عٍ قَشَمَ نّ سَنتِدّفّمَ رَ.وٌ مَرِفِ عَلَتَلَ شُي نَن نَ كِ.›»]]></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مِسِرَ بْشِ رَبّحِنمَ نّ عَلْ يِرٍ فبّتّيٍ،ﭑ عَ شَ تَايٍ شُن نَكَنَ عَلْ تَا فبّتّيٍ.]]></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2026-06-10T00:00:35Z</dcterms:created>
  <dcterms:modified xsi:type="dcterms:W3CDTF">2026-06-10T00:00:35Z</dcterms:modified>
  <dc:title>Bible.com.au: عَننَبِ عٍسٍكِيٍلِ 30:1-26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