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ﭑ عِ يَ شْرْشْمَ نّ دَنفِقٍ عٍ تَن نَ، ﭑ عِ شَ لِمَنِيَ شُن مَسَ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عَ نِيَمَ نّ عِ شَ عِ تُننَبّشِ عَلْ قَنيٍ، عِ شَ سّنبّ سْتْ نَشَن شْرْشْ عَلْ فّمّ. عِ نَشَ فَاشُ عٍ يَ رَ، عِ نَشَ عِقُ عٍ يَ عِ دٍ، هَلِ عٍ تٌ قِندِشِ بْنسْي مُرُتَ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عَ مَسٍن ﭑ بّ، «عَدَ مَدِ، عِ تُلِ مَتِ ﭑ مَ مَسٍنيِ رَ ﭑ نَشَن مَسٍنقٍ عِ بّ. عِ شَ عٍ رَفَتَ عِ بْحّ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عِ شَ سِفَ عِ شَ حَمَ يِرٍ، نَشَن نَ كٌنيِيَ كُي، عِ سَ وْيّن عٍ رَ. عِ شَ عَ قَلَ عٍ بّ، ‹عَلَ شَ مَسٍنيِ نَن يَ.› شَ عٍ سَ عٍ تُلِ مَتِ بَ، شَ عٍ مُ عٍ تُلِ مَتِ بَ، عِ تَن شَ ﭑ مَ مَسٍنيِ 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عَلَتَلَ شَشِلِ نَشَ ﭑ تٌنفٌ، ﭑ نَشَ شُي ندٍ مّ ﭑ شَنبِ رَ عَ قَلَقٍ رَ، «مَتْشْي نَ عَلَتَلَ نْرّ كَنيِ بّ عَ سَبَتِشِ دّن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نَ دَالِسٍيٍ فَبُتٍنيِيٍ شُي مّ عٍ فَرِنقٍ عٍ بٌرٍ رَ، عَ نُن عٍ سَنيِ دِفِلِنشِيٍ شُي. نَ سّنبّ ف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شِلِ نَشَ ﭑ نَتٍ كٌورٍ مَ، عَ ﭑ شَنِن. شْنّ نُ بَرَ ﭑ بْحّ رَتٍ، كْنْ عَلَ شْنيّ نَشَ نْ ﭑ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ﭑ نَشَ ﭑ مَ حَمَ لِ نَشَن نُ نَ كٌنيِيَ كُي تٍلِ عَبِبِ تَا كُي كٍبَرَ شُرٍ قّ مَ. ﭑ نَشَ شِ سٌلٌقٍرٍ رَبَ عٍ تَفِ، ﭑ نَكٌرِشِ كْ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سٌلٌقٍرٍ تٌ دَنفِ، عَلَتَلَ نَشَ يِ مَسٍنيِ تِ ﭑ بّ، عَ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 مَدِ، ﭑ بَرَ عِ قِندِ عِسِرَيِلَ بْنسْي كَنتَمَ رَ. عِ نَ ﭑ مَ مَسٍنيِ مّ، عِ شَ نَ قَلَ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سٍكِيٍلِ شَ شّي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 عَ مَسٍن مِشِ حَاشِ بّ، ‹عِ قَشَمَ نّ،› شَ عِ مُ عَ رَ سِ عَ شَ فبِلٍن قٍ حَاشِ قْشْ رَ عَلَكٌ عَ شَ كِسِ، ﭑ عَ قَشَمَ نّ عَ شَ يُنُبِ شَ قٍ رَ. نَ كُي ﭑ عَ نِي سَرٍ مَشْرِنمَ عِ تَن نَ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شَ عِ بَرَ عَ رَ سِ، عَ قَ لُ عَ مُ عَ يّتّ رَفبِلٍن ﭑ مَ، عَ قَشَمَ نّ عَ شَ يُنُبِ كُي، كْنْ عَ لِمَ نّ عِ تَن نِي بَرَ رَكِسِ.»]]></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تِنشِنتْي ندٍ سَ فبِلٍن تِنشِنيِ قْشْ رَ، عَ كِرَ فبّتّ سُشُ، ﭑ عَ تْورْ مَ نّ نَ كِرَ شْن، عَلَكٌ عَ نَشَ قَ قَشَ. شَ عِ مُ عَ رَ سِ، عَ قَشَمَ نّ عَ شَ يُنُبِ كُي. عَ شَ وَلِ قَنيِيٍ بِرِن لُمَ نّ قُ. نَ كُي ﭑ عَ نِي سَرٍ مَشْرِنمَ عِ تَن نَ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شَ عِ بَرَ عَ رَ سِ عَلَكٌ عَ نَشَ يُنُبِ رَبَ، عَ قَ عَ تُلِ مَتِ عِ رَ، عَ كِسِمَ عِ تَن نَن سَابُي رَ. نَ كُي عِ بَرَ عِ يّتّ قَن نَكِ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شْنيّ نُ نَ ﭑ مَ مّننِ، عَ قَ عَ مَسٍن ﭑ بّ، «كٍلِ، مِنِ قِيلِ مَ. ﭑ سَ وْيّنمَ عِ بّ مّ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نَشَ كٍلِ، ﭑ سِفَ قِيلِ مَ. مّننِ ﭑ نَشَ عَلَتَلَ شَ نْرّ تٌ، عَلْ ﭑ عَ تٌشِ كٍبَرَ شُرٍ دّ رَ كِ نَشّ. ﭑ نَشَ ﭑ يَتَفِ رَقٍلٍن بْ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شِلِ نَشَ سٌ ﭑ بْحّ كُي، عَ نَشَ ﭑ نَكٍلِ. عَ نَشَ عَ مَسٍن ﭑ بّ، «سِفَ عِ شْنيِ، عِ سٌ بَنشِ، عِ نَادّ بَلَن عِ يّتّ شُ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ن عَدَ مَدِ، عٍ عِ شِرِ مَ نّ لُوتِ رَ عَلَكٌ عِ نَشَ سٌ حَمَ 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عِ نّنيِ شِرِ مَ نّ، عَلَكٌ عِ نَشَ نْ سٍسٍ قَلَدٍ نَ بْنسْي مُرُتَشِ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ﭑ نّ وْيّنمَ عِ بّ، ﭑ عِ نّنيِ قُلُنمَ نّ، عَلَكٌ عِ شَ عَ قَلَ عٍ بّ، ‹وٌ مَرِفِ عَلَتَلَ يِ نَن مَسٍنشِ وٌ بّ.› شَ عَ نَشَن كّنّن، عَ شَ نَ رَ مّ. شَ عَ مُ نَشَن كّنّن، عَ شَ نَ لُ نَ. بْنسْي مُرُتَشِ نَن عٍ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دَ مَدِ، عِ شَ يِ كّيدِ دٌن، عِ سَ مَسٍنيِ تِقٍ عِسِرَيِلَ بْنسْي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وَ، ﭑ نَشَ ﭑ دّ رَبِ، عَ نَشَ نَ كّيدِ رَ سٌ ﭑ دّ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ن نَشَ عَ مَسٍن ﭑ بّ، «عَدَ مَدِ، عِ شَ يِ كّيدِ بِرِن دٌن ﭑ نَشَن سٌشِ عِ يِ رَ.» ﭑ تٌ عَ دٌن، عَ نُ حْشُن ﭑ دّ عِ عَلْ كُ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عَلَتَلَ نَشَ عَ مَسٍن ﭑ بّ، «عَدَ مَدِ، سِفَ عِسِرَيِلَ بْنسْي يِرٍ، عِ سَ ﭑ مَ مَسٍنيِ تِ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 نَ عِ شّيقٍ حَمَ شَ مَ، عِ مُ نَشَن شَ شُي شْرْشْي مّمَ. ﭑ بَرَ عِ شّي عِسِرَيِلَ بْنسْي 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نَ عِ شّيقٍ بْنسْي وُيَشِ شَ مَ، عِ مُ نَشٍيٍ شَ شُي قَلَمَ، عِ مُ نَشٍيٍ شَ شُي مّمَ. شَ عَ سَ لِ ﭑ عِ شّي نّ نٍيٍ قَن مَ نُ، عٍ عِ شُي سُشُمَ نّ كٍ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سِرَيِلَ تَن مُ وَ مَ عَ تُلِ مَتِقٍ عِ رَ، بَرِ مَ عٍ مُ تِنمَ ﭑ مَ مَسٍنيِ رَ. عٍ شَشِلِ شْرْشْ، مَتَندِ بَرَ عٍ بْحّ سُشُ.]]></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2026-08-15T13:59:07Z</dcterms:created>
  <dcterms:modified xsi:type="dcterms:W3CDTF">2026-08-15T13:59:07Z</dcterms:modified>
  <dc:title>Bible.com.au: عَننَبِ عٍسٍكِيٍلِ 3:1-27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