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2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مَرِفِ عَلَتَلَ يِ نَن مَسٍنشِ؛ﭑ قَمَ نّ سَنتِدّفّمَ رَ وٌ شَ مِشِيٍ نُن وٌ شَ شُرُ سٍ قَشَ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سِرَ بْشِ نَ قِندِ يِرٍ مَشَرَشِ رَ نَشَن نَبّحِنشِ،عٍ عَ كٌلٌنمَ نّ عَ ﭑ تَن نَن نَ عَلَتَلَ رَ.»«وٌ تٌ عَ قَلَ، ‹ﭑ بَرَ نِلِ شُرٍ دَا ﭑ يّتّ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كٍلِمَ نّ وٌ شِلِ مَ نُن وٌ شَ شُرٍيٍ شِلِ مَ.ﭑ مِسِرَ بْشِ رَشَرَ مَ نّ، ﭑ عَ رَبّحِن،كٍلِقٍ مِفِدٌلِ مَ، هَن عَ سَ دْشْ عَسُوَن رَ، هَن كُسِ نَانِ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يٍ مُ دَنفِمَ نَا، سُبٍيٍ مُ دَنفِمَ نَا.مِشِ يٌ مُ سَبَتِمَ نَا هَن حّ تٌنفٌ نَا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سِرَ بْشِ رَبّحِنمَ عَلْ يِرٍ فبّتّيٍ،ﭑ عَ شَ تَايٍ شُن نَكَنَمَ نّ عَلْ تَا فبّتّيٍ.ﭑ مِسِرَكَيٍ رَيٍنسٍنمَ نّ دُنِحَ يِرٍ بِرِ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وٌ مَرِفِ عَلَتَلَ مَن يِ نَن مَسٍنشِ؛ «حّ تٌنفٌ نَانِ دَنفِ شَنبِ، ﭑ مَن مِسِرَكَيٍ مَلَنمَ نّ، كٍلِقٍ حَمَنّيٍ مَ ﭑ عٍ رَيٍنسٍن دّن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عٍ رَفبِلٍنمَ نّ عٍ شْنيِ ثَتِرٌ سِ مَبِرِ كٍلِقٍ كٌنيِيَ كُي. ﭑ عٍ لُمَ نّ عٍ شَ عٍ يّتّ يَمَرِ، كْنْ عٍ شَ مَنفّيَ مُ سّنبّ فبٍفبٍ سْتْ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مُ عٍ شُنيِ عِتٍمَ بْشِ فبّتّ يٌ شُن مَ سْنْن. ﭑ عٍ مَفٌرٌ مَ نّ، عَلَكٌ عٍ نَشَ نْ حَمَ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مُ لِمَنِيَ قِمَ عِسِرَيِلَ مَ سْنْن. عِسِرَيِلَ نَ مِسِرَ قٍ مَحْشُن، عٍ رَتُمَ عٍ شَ يُنُبِيٍ نَن تُن مَ، عٍ تٌ عٍ شَشِلِ تِ عٍ رَ. نَ تّمُي، عٍ عَ كٌلٌنمَ نّ عَ ﭑ تَن نَن نَ عٍ مَرِفِ عَلَتَلَ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حّ مْشْحّن ندٍ، كِكٍ سِنفٍ، شِ سِنفٍ رَ، عَلَتَلَ نَشَ مَسٍن ﭑ بّ، عَ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سِرَ شَ حَشَنكَ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دَ مَدِ، بَبِلْن مَنفّ نٍبُكَدَنسَرِ نُن عَ شَ سْورِيٍ بَرَ كَتَ تِرٍ رَفٌرٌدٍ، كْنْ عٍ مُ نْ عَ رَ قٍقٍ مَ. عٍ تْورْ نّ تُن، عٍ مُ نَاقُلِ يٌ سْتْ نَ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نَن عَ رَ، وٌ مَرِفِ عَلَتَلَ يِ نَن مَسٍنشِ؛ ﭑ مِسِرَ بْشِ تَن قِمَ نّ بَبِلْن مَنفّ نٍبُكَدَنسَرِ مَ، عَ شَ عٍ شَ نَاقُلِ بِرِن شَنِن عَ شَ سْورِ فَلِ سَرٍ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نَ بِرِن قِمَ نّ عَ مَ، بَرِ مَ عَ تَن نُن عَ شَ سْورِيٍ نَ نَن نَبَشِ ﭑ تَن بّ. وٌ مَرِفِ عَلَتَلَ شُي نَن نَ 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لْشْي، ﭑ عِسِرَيِلَ بْنسْي سّنبّ فبٌمَ نّ، ﭑ عِ شّيمَ مَسٍنيِ تِدٍ عٍ بّ. نَ تّمُي، عٍ عَ كٌلٌنمَ نّ عَ ﭑ تَن نَن نَ عَلَتَلَ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حّ قُ ندٍ، كِكٍ قُ، شِ قُ نُن قِرِن ندٍ رَ، عَلَتَلَ نَشَ عَ مَسٍن ﭑ بّ، عَ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عِ شَ ﭑ مَ مَسٍنيِ تِ مِسِرَ مَنفّ نُن عَ شَ حَمَ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لَ عَ بّ، ‹عَلَتَلَ يِ نَن مَسٍنشِ؛ﭑ بَرَ كٍلِ عِ شِلِ مَ، عِ تَن مِسِرَ قِرَوُنَ،نَشَن لُشِ عَلْ سْحّ مَفَاشُشِ شُرٍ سّنكِنّيٍ مَ.عِ نَشّ، «ﭑ بَرَ نِلِ شُرٍ دَا ﭑ يّتّ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ﭑ كْنيِ بٍلٍبٍلٍ سْتِمَ نّ عِ بَنفَنيِيٍ كُي،ﭑ عَ نِيَمَ نّ يّشّيٍ شَ بْنِ عِ شَلٍيٍ مَ،ﭑ قَ عِ رَتٍ شُرٍ كُي، عِ تَن نُن نَ يّشّيٍ بِرِ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عِ لُمَ فبٍنفبٍرٍنيِ نَن مَ،عِ تَن نُن نَ يّشّيٍ بِرِن.وٌ لُمَ نَا، مِشِ يٌ مُ وٌ مَكْمَ.وٌ قِندِ مَ دٌنسٍ نَن نَ وُلَءِ سُبٍيٍ نُن شْنِيٍ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مُي مِسِرَكَيٍ بِرِن عَ كٌلٌنمَ نّ عَ ﭑ تَن نَن نَ عَلَتَلَ رَ.›»«وٌ بَرَ لُ عَلْ كَلٍ عِسِرَيِلَ بْنسْي نَشَن سُشُ مَلِ سٍ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وٌ قَ عِبْو عَ بّلّشّ كُي، وٌ عَ تُنكِ سْشْ.عٍ تٌ عٍ شَشِلِ تِ وٌ رَ، وٌ عٍ يَنقَ نّ، عٍ قَ لُ تْورّ كُي.]]></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2026-08-15T13:59:59Z</dcterms:created>
  <dcterms:modified xsi:type="dcterms:W3CDTF">2026-08-15T13:59:59Z</dcterms:modified>
  <dc:title>Bible.com.au: عَننَبِ عٍسٍكِيٍلِ 29:1-21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