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28: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سٍنيِ تِرٍ مَنفّ نُن سِدْن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عَ قَلَ تِرٍ مَنفّ بّ، ‹عِ مَرِفِ عَلَتَلَ يِ نَن مَسٍنشِ؛عِ بَرَ لَ عِ يّتّ رَ عَ قَلَقٍ رَ، «عَلَ نَن ﭑ تَن نَ!ﭑ دْشْشِ عَلَيٍ شَ كِبَنيِ نَن كُي بَا دّ رَ!»كْنْ عِ مُ قِندِشِ عَلَ يٌ رَ،هَلِ عِ تٌ عَ مَحْشُنشِ عَ عِ شَشِلِ لُشِ نّ عَلْ عَلَ فبٍ.عِبُنَدَ مَ تُن نَن نَ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حْشْ عَ مَ عَ عِ شَشِلِ قَن دَنفِ عَننَبِ دَنِيّلِ فبٍ رَ؟عِ فُندٌ قٍ بِرِن كٌ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شَشِلِمَيَ بَرَ عَ نِيَ عِ شَ بَننَيَ سْتْ،شّيمَ نُن فبٍتِ فبٌشِ عِ شَ نَاقُلِ يَ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قَتَ يُلّيَ رَبَدٍ.نَ بَرَ قِندِ بَننَيَ رَ عِ بّ،كْنْ عَ مَن بَرَ عَ نِيَ عِ شَ قِندِ يّتّ عِفبٌ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قٍ مَ، عِ مَرِفِ عَلَتَلَ يِ نَن مَسٍنشِ؛عِ حْشْ عَ مَ عِ شَشِلِ لُشِ نّ عَلْ عَلَ ف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عِ يَشُي كٌبِيٍ رَدِنمَ نّ عِ مَ،عَلَكٌ عٍ شَ عٍ شَ سَنتِدّفّمَيٍ بَ عٍ تّي كُي،عٍ شَ وٌ شَ تٌقَنيِ نُن وٌ شَشِلِمَيَ رَفٌرٌ،عِ شَ قٍ قَنيِ شُن قَ رَكَ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عِ مَدُلَمَ نّ بَا مَ، عِ قَ قَشّ شْرْشْي سْتْ، عِ فٌرٌ عَلِفِيَ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قَمَ نّ عَ قَلَدٍ قَشّتِيٍ يَ عِ، ‹عَلَ نَ ﭑ نَ›؟مِشِ نَن تُن نَ عِ رَ نَشَن قَشَمَ مِشِيٍ بّلّ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قَشَمَ نّ يَافِ كُي عَلْ بِلَكْرّ.عِ مَرِفِ عَلَتَلَ شُي نَن نَن 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دَ مَدِ، سُننُن سُوكِ ندٍ بَ تِرٍ مَنفّ بّ، عَ قَلَقٍ رَ،‹عِ مَرِفِ عَلَتَلَ يِ نَن مَسٍنشِ؛عِ نُ كَمَلِشِ شَشِلِمَيَ نُن تٌقَنيِ نَ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 لُشِ نّ عَلْ عِ سَبَتِشِ عَلَ شَ يِرٍ قَنيِ نَن كُي نَشَن شِلِ عٍدٍن بْشِ.فّمّ تٌقَنيِ نَشٍيٍ سَرٍ فبٌ عٍ نُ نَ عِ يِ رَ.عٍ شِلِ نُ قَلَمَ؛ سَرِدُوَنِ، تٌثَسِ، دِيَمَن، كِرٌ سٌلِتٍ، عٌنِشِ، يَسَثٍ، سَقِرِ، عٍسِكَرِبُكُلُ، نُن عٍمٍرٌدٍ.نٍيٍ نُ سَشِ شّيمَ رَشُنمَسٍيٍ نَن تَفِ، عٍ قِندِ شُرُندّ، بّلّشّرَ سٌي، نُن كْنمَفٌرٍيٍ رَ.عَلَ نَ نَن بِرِن رَقَلَشِ عِ بّ عِ دَا تّمُ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تٌ عِ تِ مَنفّ رَ، ﭑ مَلٍكّ سّنبّ سٌ عِ يِ رَ.عِ نُ حّرّ مَ تّ نَن تَفِ ﭑ مَ فٍيَ قَ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 سّنِيّن كَبِ عِ دَا لْشْي،كْنْ تِنشِنتَرٍيَ بَرَ عِ سُ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يُلّيَ شَ فبٌي بَرَ عِ قِندِ يُنُبِتْي حَاشِ رَ.نَ كُي ﭑ نَشَ عِ كٍرِ عَلَ شَ فٍيَ قَرِ،ﭑ نَشَ مَلٍكّ سّنبّ بَ عِ 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تٌقَنيِ نَن عَ نِيَ عِ شَ قِندِ يّتّ عِفبٌي رَ.عِ شَ قٍ كٌلٌنيِ نَن عَ نِيَ عِ شُن شَ رَكَنَ.نَ كُي ﭑ نَشَ عِ شَ قٍ مَفٌرٌ بْشِ مَ عَلَكٌ مَنفّيٍ شَ عِ 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يُنُبِيٍ نُن عِ شَ تِنشِنتَرٍيَ عِ شَ يُلّيَ كُي،نَ بَرَ عِ شَ سَلِدٍيٍ قِندِ يِرٍ سّنِيّنتَرٍيٍ رَ.ﭑ بَرَ تّ رَ مِنِ عِ شِلِ مَ نَشَن عِ شُن نَكَنَمَ،ﭑ بَرَ عِ قِندِ شُبٍ رَ حَمَ يَ شْ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 نَشٍيٍ نُ عِ كٌلٌن،عٍ بِرِن بَرَ مَكَابَ عِ شَ فبَلٌي شَ قٍ رَ.عِ شَ قٍ بَرَ حْن كٍرٍن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دَ مَدِ، عِ شَ تِ سِدْن كَنكٍ، عِ شَ مَسٍنيِ تِ عَ بّ ﭑ شِلِ رَ، عَ قَلَقٍ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مَرِفِ عَلَتَلَ يِ نَن مَسٍنشِ؛ﭑ بَرَ كٍلِ عِ شِلِ مَ سِدْن!ﭑ نَ ﭑ مَ نْرّ مَسٍنمَ نّ وٌ تَفِ.ﭑ نَ وٌ حَشَنكَتَ، مِشِيٍ عَ كٌلٌنمَ نّ عَ ﭑ تَن نَن نَ عَلَتَلَ رَ.نَ لْشْي ﭑ نَ ﭑ مَ سّنِيّنيِ مَسٍنمَ نّ وٌ يَ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وُفَنيِ رَدِنمَ نّ وٌ مَ، مِشِ فبٍفبٍ شَ قَشَ تَا كُي.ﭑ سَنتِدّفّمَ رَوَلِمَ نّ وٌ شِلِ مَ، مِشِ فبٍفبٍ شَ سْنتْ يِرٍ بِرِن.نَ كُي مِشِيٍ عَ كٌلٌنمَ نّ عَ ﭑ تَن نَن نَ عَلَتَلَ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تّمُي وٌ مُ لُمَ عَلْ تُنبٍيٍ عِسِرَيِلَ بْنسْي سّيتِ مَ سْنْن، عٍ قَ عَ كٌلٌن عَ ﭑ تَن نَن نَ عٍ مَرِفِ عَلَتَلَ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نَشَ عَ مَسٍن ﭑ بّ، عَ نَشّ، «ﭑ نَ فّ عِسِرَيِلَ بْنسْييٍ بِرِن تٌنفٌدٍ حَمَنّيٍ تَفِ عٍ رَيٍنسٍنشِ دّننَشّ، ﭑ نَ ﭑ مَ سّنِيّنيِ مَسٍنمَ نّ عٍ بّ حَمَنّيٍ يَ شْرِ. نَ تّمُي عٍ سَبَتِمَ نّ قَ عٍ شَ بْشِ مَ، ﭑ نَشَن قِشِ ﭑ مَ كٌنيِ يَشُبَ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لُمَ نّ نَا شَشِلِسَ كُي، عٍ بَنشِيٍ تِ، عٍ سَنسِيٍ سِ. عٍ دْشْ نَا شَشِلِسَ كُي، ﭑ نَ عٍ دْشْبٌورٍيٍ حَشَنكَتَمَ تّمُي نَشّ، نَشٍيٍ نُ بَرَ عٍ تْورْ كِ قَنيِ رَ. نَ تّمُي، عٍ عَ كٌلٌنمَ نّ عَ ﭑ تَن نَن عٍ مَرِفِ عَلَتَلَ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2026-10-19T11:00:09Z</dcterms:created>
  <dcterms:modified xsi:type="dcterms:W3CDTF">2026-10-19T11:00:09Z</dcterms:modified>
  <dc:title>Bible.com.au: عَننَبِ عٍسٍكِيٍلِ 28:1-26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