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3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2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دْنكَيٍ نُن عَرَوَدَكَيٍ نَن نُ نَ وٌ شَ لَالَبَيٍ رَ،تِرٍكَيٍ نَن نُ نَ وٌ شَ كُنكُي رَحّرّ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فٍبَلِكَيٍ نَن نُ نَ وٌ شَ كُنكُي يَءِلَنيِيٍ رَ.كُنكُييٍ نُ قَمَ وٌ يِرٍ كٍلِقٍ دُنِحَ بِرِن مَ يُلّيَ رَبَ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ثٍرِ سٍكَيٍ، لِدِكَيٍ، نُن ثُتِكَيٍ نَن نُ نَ وٌ شَ سْورِ فَلِيٍ رَ،عٍ شَ فٍرٍ سٌسٍيٍ نُن عٍ شَ مَكَنتَسٍيٍ نُ فبَكُمَ وٌ شْنيِ نّ.نَ بِرِن قِندِشِ شِلِ قَنيِ نَن نَ وٌ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رَوَدَ نُن هٍلٍشِ سْورِيٍ نَن نُ وٌ شَ تّتّ مَكَنتَمَ،فَمَدِكَيٍ نَن نُ مّينِمَ وٌ شَ يِرٍ مَكَنتَشِيٍ مَ،عٍ شَ فٍرٍ سٌسٍيٍ نُن عٍ شَ مَكَنتَسٍيٍ نُ فبَكُمَ وٌ شْنيِ نّ.نَ بِرِن قِندِشِ شِلِ قَنيِ نَن نَ وٌ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تَرَ سِسِكَيٍ نُ فبٍتِ، وُرٍ، يْشُي، نُن سُنبُي نَن مَسَرَ مَ وٌ شَ يِرَبَسٍ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فِرّكِكَيٍ، تُبَلِكَيٍ، نُن مٍسٍكِكَيٍ نُ كٌنيِيٍ نُن وُرٍ فبٍيلِ نَن مَسَرَ مَ وٌ شَ يِرَبَسٍ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تٌفَرَ مَكَيٍ نُ سٌي نُن سٌقَلٍ مْولِ بِرِن نَن مَسَرَ مَ وٌ شَ يِرَبَسٍ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دَنكَيٍ نُ سَرٍ سٌمَ وٌ شْنيِ سِلِ حِنيِيٍ نُن وُرِ قَنيِ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تَن نُن عَرَ مِكَيٍ نُ يُلّيَ رَبَمَ وٌ بٌرٍ تَفِ. عٍ نُ فّمّ تٌقَنيِ، فَرّ دُفِ، دُفِ رَوَلِشِ، دُفِ مَسْشْشِيٍ، بَا بُن مَ فّمّ، نُن فّمّ تٌقَنيِ فبٍيلِيٍ نَن مَسَرَ مَ وٌ شَ يِرَبَسٍ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دَكَيٍ نُن عِسِرَيِلَكَيٍ نُ مّنفِ نُن قُندٍنيِ مَنِيّ نَشٍيٍ كٍلِشِ مِنِتِ بْشِ مَ، دٌنسٍ حْشُنمّيٍ، كُمِ، تُرٍ، نُن سٍرِ نَن مَسَرَ مَ وٌ شَ يِرَبَسٍ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ننُن سُوكِ تِرٍ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دَ مَسِكَيٍ نُ قَمَ وّنِ نَن نَ كٍلِقٍ شٍلٍبٌن نُن يّشّي شَبٍ كٍلِقٍ سَشَرُ، عٍ نُ عٍ مَسَرَ مَ وٌ شَ يِرَبَسٍ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نَكَيٍ نُن يَوَنِكَيٍ نَشٍيٍ كٍلِشِ عُسَلِ، عٍ نُ وُرٍ، كَسِيَ وُرِ، نُن سٍرِ نَن مَسَرَ مَ وٌ شَ يِرَبَسٍ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دٍدَنكَيٍ نُ قَمَ سٌي مَشِرِ دُفِيٍ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رَبِكَيٍ نُن كٍدَرِ مَنفّيٍ نُ يُلّيَ رَبَمَ وٌ شْنيِ يّشّييٍ، سِ كٌنتٌنيِيٍ، نُن سِيٍ نَ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يبَ نُن رَ مَ يُلّيٍ نُ سٍ شِرِ حْشُنمّ، فّمّ تٌقَنيِيٍ، نُن شّيمَ نَن مَسَرَ مَ وٌ شَ يِرَبَسٍ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رَنِكَيٍ، كَننٍكَيٍ، عٍدٍنكَيٍ، سٍيبَكَيٍ، عَسِرِيَكَيٍ، نُن كِلِمَدَكَيٍ بِرِن نُ يُلّيَ رَبَمَ وٌ شْنيِ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 قَمَ دُفِ تٌقَنيِيٍ، فَرّ دُفِيٍ، دُفِ تَسْشْييٍ، نُن دُفِ مَسْشْشِيٍ مْولِ بِرِن نَن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تَرَ سِسِ كُنكُييٍ نَن وٌ شَ يُلّيَ سٍيٍ مَشَنِنمَ وٌ بّ.وٌ شَ كٌتٍ فبٌ نَشَن حّرّ مَ بَا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شَ لَالَ بَيٍ وٌ شَنِنمَ يِرٍ مَكُيٍ بَا مَ،كْنْ قٌيٍ نَشَن كٍلِمَ سٌفٍتٍدٍ مَبِرِ، عَ وٌ مَدُلَمَ نّ بَا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وٌ شَ نَاقُلِ، وٌ شَ يُلّيَ سٍيٍ، وٌ شَ يِرَبَسٍيٍ،وٌ شَ كُنكُي رَفِيٍ، وٌ شَ كُنكُي يَءِلَنيِيٍ، وٌ شَ سْورِيٍ، وٌ شَ يُلّيٍ،مِشِ بِرِن نَشٍيٍ نَ وٌ شَ كُنكُييٍ كُي،عٍ مَدُلَمَ نّ نَ فبَلٌي لْشْ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كُي رَحّرّيٍ فبٍلٍفبٍلٍ شُي مّمَ نّ كٍلِقٍ بَا دّ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لَالَ بَيٍ، كُنكُي رَحّرّيٍ بِرِن تِمَ بَا دّ رَ نَ قٍ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وَ مَ، عٍ شَ سُننُنيِ شُي رَتٍمَ وٌ شَ فبَلٌي شَ قٍ رَ،عٍ شُبٍ سٌ عٍ شُنيِيٍ مَ وٌ شَ حْن قٍ تّمُ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عٍ شُنيِيٍ بِمَ نّ سُننُنيِ كُي، عٍ سُننُن دُفِيٍ رَفٌرٌ عٍ مَ.عٍ وَ عٍ شُي عِتٍشِ رَ، عٍ بْحّ تْورْ مَ نّ كِ قَن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بِرِن كُي عٍ سُننُن سُوكِ ندٍ بَمَ نّ وٌ بّ، عَ قَلَقٍ رَ،‹سِ مُندُن حْنمَ يِ كِ عَلْ تِرٍ حْنشِ كِ نَ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 شَ يُلّيَ كٌتٍ تٌ حّرّ مَ بَا مَ،حَمَنّيٍ نُ حّلّشِنمَ نّ وٌ شَ يِرَبَسٍيٍ رَ.وٌ شَ نَاقُلِ نُن وٌ هَرِفٍ نَن نُ عَ نِيَمَ دُنِحَ مَنفّيٍ شَ بَننَيَ سْتْ.]]></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كْنْ يَكْسِ بَا تَن بَرَ وٌ شُن نَكَنَ،عَ بَرَ وٌ شَ كٌتٍ نُن وٌ شَ مِشِيٍ دٌن فبِكِ.]]></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مِشِ نَشٍيٍ سَبَتِشِ بَا دّ، عٍ بَرَ فَاشُ،هَلِ مَنفّيٍ دّ بَرَ عِشَ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يُلّ نَشٍيٍ نَ دُنِحَ،عٍ بِرِن بَرَ كَابَ وٌ شَ فبَلٌي شَ قٍ رَ.وٌ شَ قٍ بَرَ حْن كٍرٍنيِ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سُننُن سُوكِ بَ تِرٍ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عَ قَلَ يِ بْنسْي بّ، نَشَن سَبَتِشِ بَا دّ رَ، نَشَن يُلّيَ رَبَ دُنِحَ بِرِن، ‹عَلَتَلَ يِ نَن مَسٍنشِ؛وٌ تَن تِرٍ، وٌ نَشّ وٌ تٌقَن دَنفِ بِرِ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سّنبّ نُ فبٌ بَا مَ،وٌ شَ كُنكُي يَءِلَنيِيٍ نُ وَلِمَ عَ قَ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سِثِرّ وُرِ رَوَلِمَ كٍلِقٍ سٍنِرِ بْشِ مَ،عٍ نُ سّدِرِ وُرِ رَوَلِ كٍلِقٍ لِبَن بّلَ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 كٌندٍ وُرِ يَءِلَن لَالَ رَ نَشَن كٍلِشِ بَسَن.عٍ نُ سَنتَلِ وُرِ رَوَلِ كٍلِقٍ سِثِرِ بْشِ مَ كُنكُي رَشُنمَسٍ رَ،عٍ قَ فّمّ تٌقَنيِيٍ رَ سٌ نَ وُرِ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بّلَ يَءِلَنشِ تَسْشْي تٌقَنيِ نَن نَ كٍلِقٍ مِسِرَ.دُفِ فبّتّيٍ قَن نُ فبَكُمَ وٌ شَ كُنكُييٍ رَنَشٍيٍ قِندِشِ فَرّ دُفِ رَ كٍلِقٍ عٍلِسَهَ بْشِ مَ.]]></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2026-08-15T14:11:53Z</dcterms:created>
  <dcterms:modified xsi:type="dcterms:W3CDTF">2026-08-15T14:11:53Z</dcterms:modified>
  <dc:title>Bible.com.au: عَننَبِ عٍسٍكِيٍلِ 27:1-36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