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كِيٍلِ 2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وٌ شَ مِشِيٍ سْنتْمَ نّ سَنتِدّفّمَ رَ. عَ يِرٍيٍ مَتٍ وٌ شَ تّتّيٍ سّيتِ مَ عَلَكٌ عَ شَ نَا كَنَ. وٌ مُ نْمَ عَ تْورْدٍ عَ شَ وُرٍ لٍقَيٍ شَ قٍ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دِنمَ نّ وٌ شَ نَادّيٍ نُن وٌ شَ يِرٍ مَكَنتَشِيٍ رَ عَ شَ فٍرٍ سٌسٍيٍ رَ، هَن عٍ بِ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شَ سٌي فَلِ شُبٍ رَتٍمَ نّ هَن. وٌ شَ تّتّ سّرّنمَ نّ عٍ شَ سٌي، عٍ شَ سْورِ رَفِسٍيٍ، نُن عٍ شَ سٍ شَنِن سٍيٍ شُي رَ، عٍ نَ سٌ وٌ شَ تّتّ بِرَشِ تَفِ تّمُي نَ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وٌ شَ كِرَيٍ بٌرٌنمَ نّ، عٍ وٌ شَ مِشِيٍ قَشَ سَنتِدّفّمَ رَ، عٍ وٌ شَ بَنشِ قَنيِيٍ رَبِ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وٌ شَ نَاقُلِ شَنِنمَ نّ، عٍ وٌ هَرِفٍ شُن نَكَنَ. عٍ وٌ شَ تّتّ رَبِرَ، عٍ وٌ شَ بَنشِيٍ كَنَ، نَشَن نَ لُ، عٍ نَ وْلّ بَا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وٌ شَ سِفِ سَ دَنمَ نّ، وٌ شَ كْرَ شُي مُ مّمَ سْنْ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عِ قِندِ مَ قَنيٍ مَبَشِ نَن نَ، يّلّ رَشَرَ مَ دّننَشّ. وٌ شَ تَا مُ فبِلٍنمَ تِ رَ سْنْن، بَرِ مَ ﭑ شُي نَن نَ كِ. وٌ مَرِفِ عَلَتَلَ نَ نَن مَسٍن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مَرِفِ عَلَتَلَ يِ نَن مَسٍنشِ تِرٍ بّ، عَ نَشّ، ‹سِ فبّتّ نَشٍيٍ سَبَتِشِ بَا دّ رَ، عٍ قَمَ نّ وٌ وَ شُي مّدٍ يِ فبَلٌي شَ قٍ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شَ مَنفّيٍ فٌرٌ مَ نّ عٍ شَ كِبَنيِيٍ كُي، عٍ عٍ شَ دُفِ قَنيِيٍ بَ عٍ مَ، عٍ قَ سُننُن دُفِ رَفٌرٌ عٍ مَ، عَلَكٌ عٍ شَ دْشْ وٌ سّيتِ مَ بْشِ مَ يَرَفَاشُي كُ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سُننُن سُوكِ ندٍ شَبُمَ نّ وٌ شُن مَ، نَشَن عَ قَلَمَ،وٌ شَ قٍ شُن بَرَ رَكَنَ،وٌ تَن تَا سّنبّمَ كُنكُي رَحّرّيٍ.وٌ سّنبّ نُ فبٌ بَا مَ،بِرِن نُ فَاشُمَ وٌ 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تِرٍ شَ حَشَنكَتّ]]></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نْ يَكْسِ سِ نَشٍيٍ سَبَتِشِ بَا دّ رَ،عٍ بَرَ فَاشُ عَ قَنيِ رَ وٌ شَ فبَلٌي شَ قٍ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مَرِفِ عَلَتَلَ يِ نَن مَسٍنشِ، عَ نَشّ، ‹ﭑ نَ وٌ شَ تَا كَنَ، مِشِ يٌ مُ لُ نَا سْنْن، بَا يٍ قَ دِن نَ يِرٍ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لُمَ نّ عَلْ مِشِ دَنفِشِ نَشٍيٍ بَرَ سِفَ عَلِفِيَمَ. ﭑ وٌ نْشُنمَ نّ بْشِ بُن مَ، وٌ مُ فبِلٍن دُنِحَ مَ سْنْ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وٌ رَحْنمَ نّ يِ فبَلٌي كُي قٍوٌ. مِشِ نَشَن وٌ قٍنمَ، عَ مُ وٌ تٌمَ سْنْن. وٌ مَرِفِ عَلَتَلَ شُي نَن نَ كِ.›»]]></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 حّ قُ نُن كٍرٍن ندٍ، كِكٍ شِ سِنفٍ رَ، عَلَتَلَ نَشَ عَ مَسٍن ﭑ بّ، عَ نَ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دَ مَدِ، تِرٍ تٌ بَرَ عَ كٌلٌن عَ دَرِ سَلَمُ نَ سَقٍ سِ فبّتّيٍ سَفٌي، عَ قَ عَ مَحْشُن عَ نْمَ نَاقُلِ سْتْدٍ نَ فبَلٌي رَبَ شَ قٍ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مَرِفِ عَلَتَلَ يِ نَن مَسٍنشِ، ‹تِرٍ، ﭑ تِشِ وٌ كَنكٍ! ﭑ قَمَ نّ سِ فبّتّيٍ رَ وٌ يِرٍ، عٍ دِن وٌ رَ عَلْ بَا مْرْنيِ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تِرٍ تّتّيٍ بِرِن يٍنسٍنمَ نّ، عٍ وٌ شَ يِرٍ مَكَنتَشِيٍ كَنَ، وٌ شْنيِ قَ قِندِ قَنيٍ مَفٍلِ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يّشّسُشُييٍ عٍ شَ يّلّيٍ رَشَرَ مَ دّننَشّ. عَلَتَلَ شُي نَن نَ كِ. ﭑ عَ شَ نَاقُلِ قِمَ نّ سِ فبّتّيٍ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شَ مِشِيٍ قَشَمَ نّ سَنتِدّفّمَ رَ. نَ كُي، عٍ عَ كٌلٌنمَ نّ عَ ﭑ تَن نَن نَ عَلَتَلَ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مَرِفِ عَلَتَلَ يِ نَن مَسٍنشِ، عَ نَشّ، ‹ﭑ قَمَ نّ بَبِلْن مَنفّ شُنفبٍ نٍبُكَدَنسَرِ رَ كٍلِقٍ كْولَ مَ، عَ شَ وٌ تَن تِرٍكَيٍ فٍرٍ عَ شَ سْورِ فَلِ نُن عَ شَ سٌي رَفِ فَلِ رَ.]]></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2026-08-15T14:00:12Z</dcterms:created>
  <dcterms:modified xsi:type="dcterms:W3CDTF">2026-08-15T14:00:12Z</dcterms:modified>
  <dc:title>Bible.com.au: عَننَبِ عٍسٍكِيٍلِ 26:1-21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