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ٍكِيٍلِ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مَرِفِ عَلَتَلَ يِ نَن مَسٍنشِ، عَ نَشّ، ‹مٌوَبَ نُن سٍيِرِ تٌ بَرَ عَ قَلَ عَ يُدَ بْنسْي لُشِ نّ عَلْ حَمَنّيٍ بِرِن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نّ عَ نِيَدٍ عَ شَ بْشِ قَنيِ كٍلِ بٍتِ يٍسِمٌتِ مَ، بَلِ مٍيٌنِ، هَن كِرِيَتَيِمِ، بِرِن شَ لُ عَ يَشُييٍ سَفٌ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قِمَ نّ سٌفٍتٍدٍكَيٍ مَ، عَ نُن عَمٌنِ بْشِ ﭑ قَمَ نَشَن شِلِ حْندٍ دُنِحَ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فّ مٌوَبَ حَشَنكَتَدٍ، عٍ عَ كٌلٌنمَ نّ عَ ﭑ تَن نَن نَ عَلَتَلَ رَ.›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مَرِفِ عَلَتَلَ يِ نَن مَسٍنشِ، عَ نَشّ، ‹عٍدٌن بْنسْي تٌ عَ فبٍحْشْ يُدَ بْنسْي مَ، عٍ بَرَ هَاكّ سْتْ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َلَتَلَ يِ نَن مَسٍنشِ؛ ﭑ عٍدٌن فٍرٍ مَ نّ سَنتِدّفّمَ رَ، ﭑ مِشِ نُن شُرُ سٍ بِرِن سْنتْ كٍلِقٍ تٍمَن مَ هَن دٍدَن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فبٍحْشْمَ نّ عٍدٌن مَ ﭑ مَ حَمَ عِسِرَيِلَ سَابُي رَ ﭑ مَ شْنّ بّرّ رَ. عٍ قَمَ نّ فبٍحْشْي كٌلٌندٍ. وٌ مَرِفِ عَلَتَلَ شُي نَن نَ كِ.›»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مَرِفِ عَلَتَلَ يِ نَن مَسٍنشِ، عَ نَشّ، ‹قِلِسِتَكَيٍ تٌ عٍ فبٍحْشْ يُدَيَ مَ عٍ نَشَن شْنشِ كَبِ تّمُي شْنكُيٍ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وٌ مَرِفِ عَلَتَلَ يِ نَن مَسٍنشِ؛ ﭑ قِلِسِتَكَيٍ فٍرٍ مَ نّ، ﭑ كٍرِتِ بْنسْي حْن، ﭑ مِشِيٍ سْنتْ نَشٍيٍ سَبَتِشِ بَا دّ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فبٍحْشْمَ نّ عٍ مَ ﭑ مَ شْنّ كُي. نَ تّمُي عٍ عَ كٌلٌنمَ نّ عَ ﭑ تَن نَن نَ عَلَتَلَ رَ.›»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مٌن، مٌوَبَ، عٍدٌن، نُن قِلِسِتَ شَ حَشَنكَتّ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عَ مَسٍن ﭑ بّ، عَ نَشّ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دَ مَدِ، عِ شَ ﭑ مَ مَسٍنيِ تِ عَمٌنِكَيٍ شِلِ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َلَ عٍ بّ، ‹وٌ وٌ تُلِ مَتِ وٌ مَرِفِ عَلَتَلَ شُي رَ. عَ يِ نَن مَسٍنشِ؛ وٌ تٌ يٍلٍ ﭑ مَ هْرْ مْبَنشِ شَ سّنِيّنيِ كَنَقٍ رَ، عَ نُن عِسِرَيِلَ شَ بْشِ شَ كَنَرِ، عَ نُن يُدَ بْنسْي سِفَقٍ رَ كٌنيِيَ كُي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سَمَ نّ سٌفٍتٍدٍكَيٍ سَفٌي. عٍ يٌنكِنمَ نّ وٌ تَفِ، عٍ وٌ شَ دٌنسٍ دٌن، عٍ وٌ شَ شِحّ مِ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رَابَ قِندِ مَ حْشْمّ فْورّ نَن نَ، ﭑ عَمٌنِ بْشِ قِندِ يّشّي مَلَبُدٍ رَ. وٌ عَ كٌلٌنمَ نّ عَ ﭑ تَن نَن نَ عَلَتَلَ رَ.›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مَرِفِ عَلَتَلَ يِ مَسٍنشِ، عَ نَشّ، ‹وٌ تَن بْحّ حَاشِيٍ تٌ قَرٍ بٌرٌن حّلّشِنيِ كُي ﭑ مَ حَمَ شَ فبَلٌي شَ قٍ ر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نّ ﭑ بّلّشّ عِتَلَدٍ وٌ شِلِ مَ، ﭑ وٌ سَ سِ فبّتّيٍ سَفٌي. ﭑ وٌ سِ حْنمَ نّ دُنِحَ مَ. ﭑ نَ فّ نَ رَبَدٍ، وٌ عَ كٌلٌنمَ نّ عَ ﭑ تَن نَن نَ عَلَتَلَ رَ.›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2026-06-13T21:25:02Z</dcterms:created>
  <dcterms:modified xsi:type="dcterms:W3CDTF">2026-06-13T21:25:02Z</dcterms:modified>
  <dc:title>Bible.com.au: عَننَبِ عٍسٍكِيٍلِ 25:1-17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