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2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كِيٍلِ 24: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ﭑ قَن قَمَ نّ وٌ وُلِ رَقِلِدٍ ﭑ فبٍحْشْي رَ قَنيٍ قَرِ،عَلَكٌ عَ نَشَ مَكٌتٌ.»]]></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وٌ مَرِفِ عَلَتَلَ يِ نَن مَسٍنشِ؛‹حَشَنكَتّ نَ يِ تَا قَشّتِ بّ.ﭑ يٍفٍ فبٍفبٍ سَمَ نّ نَ تّ شْو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وٌ قَن يٍفٍ سَ تّ، عَ شَ شُنفبٌ.سُبٍ حِن عَ قَنيِ رَ، بْرّ سٍ سَ عَ قَرِ، عَ شْرِيٍ شَ فَن قٍوٌ.]]></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دَنفِ شَنبِ، تُندٍ عِفٍلِ شَ دْشْ تِفٍ وٌلٍنشِ قَرِ،هَن تُندٍ شَ قُرَ عَلْ وُرٍ فبٍيلِ نَشَن وَ مَ رَشُنُقٍ،عَلَكٌ سٍ بِرِن نَشَن لُشِ تُندٍ كُي عَ شَ حْ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كْنْ نَ مُ سْونّيَمَ.تّ مُ نْمَ سٍ بِرِن شْرِدٍ نَشَن لُمَ تُندٍ كُي.›»]]></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وٌ بَرَ قِندِ سّنِيّنتَرٍيٍ رَ وٌ شَ يّنّ شَ قٍ رَ. ﭑ بَرَ كَتَ وٌ رَ سّنِيّندٍ، كْنْ وٌ مُ تِن. نَ كُي وٌ مُ سّنِيّنيِ سْتْمَ هَن ﭑ فّ ﭑ مَ شْنّ بِرِن نَمِنِدٍ وٌ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ﭑ تَن عَلَتَلَ شَ عَ قَلَ وٌ بّ، نَ وَشَتِ بَرَ عَ لِ. ﭑ مُ كِنِكِنِمَ وٌ مَ، ﭑ مُ فبِلٍنمَ ﭑ مَ نَتّ مَ. ﭑ وٌ مَكِيتِمَ وٌ حّرّ كِ نُن وٌ شَ وَلِ نَن مَ. وٌ مَرِفِ عَلَتَلَ شُي نَن نَن كِ.»]]></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لَتَلَ نَشَ عَ مَسٍن ﭑ بّ، عَ نَشّ،]]></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دَ مَدِ، عَ فبٍ مُ لُشِ ﭑ شَ عَ نِيَ عَ نَشَن نَقَن عِ مَ دَنفِقٍ عِ يَيٍ يَتِ رَ، ﭑ قَمَ نّ نَ رَلْيدٍ عِ مَ كٍرٍن نَ. كْنْ عِ نَشَن نَبَمَ، عِ نَشَ وَ شُي يٌ رَ مِنِ، عِ نَشَ يَ يٍ كٍرٍن نَمِ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شَ عِ سَبَرِ عِ شَ سُننُنيِ كُي، عِ نَشَ عِ شُي رَ مِنِ عَلْ مِشِيٍ دَرِشِ عَ رَبَ رَ قَشَ مِشِيٍ بّ كِ نَشّ. عِ نَشَ عِ شُنيِ مَفٍلِ تِ، عِ نَشَ سَنكِرِ بَ عِ سَنيِ، عِ نَشَ عِ يَتَفِ مَكٌتٌ، عِ نَشَ دٌنسٍ دٌن مِشِيٍ دَرِشِ نَشَن دٌن نَ حْن قٍ تّمُي.»]]></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تُندٍ تَالِ]]></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ﭑ مَ فِنّ نَشَ قَشَ نَ نُنمَرٍ رَ. نَ كُيٍ عِبَ فّيسّفّ، ﭑ نَشَ عَ رَبَ عَلْ عَلَتَلَ نُ بَرَ ﭑ يَمَرِ كِ نَشّ.]]></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حَمَ نَشَ ﭑ مَشْرِن، «عِ نَ يِ حْن قٍ رَبَقٍ كِ نَشّ، نَ مُنسٍ مَسٍنمَ مُشُ تَن بّ؟»]]></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ﭑ نَشَ عٍ يَابِ، «عَلَتَلَ نَشَ عَ مَسٍن ﭑ بّ، عَ نَشّ،]]></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قَلَ عِسِرَيِلَ بْنسْي بّ، وٌ مَرِفِ عَلَتَلَ نَشّ، عَ فبٍ مُ لُشِ ﭑ شَ عَ نِيَ ﭑ مَ هْرْ مْبَنشِ شَ قِندِ يِرٍ سّنِيّنتَرٍ رَ، نَ بَنشِ نَشَن نَقَن وٌ مَ كِ قَنيِ رَ. وٌ شَ دِيٍ مَن قَشَمَ نّ سَنتِدّفّمَ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نَ تّمُي وٌ قَمَ نَ حْن قٍ سُشُدٍ عَلْ ﭑ عَ سُشُ كِ نَشّ. وٌ مُ وٌ يَتَفِ مَكٌتٌمَ، وٌ مُ حْن قٍ دٌنسٍ دٌنمَ،]]></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وٌ مُ وٌ شُنيِ مَفٍلِ تِمَ، وٌ مُ سَنكِرِ بَمَ وٌ سَنيِ. وٌ مُ حْن قٍ رَبَمَ وَ شُي رَ. وٌ شَ يُنُبِيٍ نَن تُن وٌ شُن نَكَنَمَ.]]></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لَ مَن نَشّ، ‹عَننَبِ عٍسٍكِيٍلِ قِندِ مَ وٌ بّ مِسَالِ نَن نَ. عَ نَشَن نَبَشِ، وٌ قَن قَمَ نَ نَن نَبَدٍ. نَ قٍيٍ نَ رَبَ، وٌ عَ كٌلٌنمَ نّ عَ ﭑ تَن نَن نَ وٌ مَرِفِ عَلَتَلَ 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دَ مَدِ، ﭑ شَ عَ قَلَ عِ بّ، ﭑ عٍ شَ هْرْ مْبَنشِ، نَشَن نَقَنشِ عٍ مَ كِ قَنيِ رَ، عَ نُن عٍ شَ دِيٍ، ﭑ نٍيٍ بَمَ عٍ يِ رَ لْشْي نَشّ،]]></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نَ لْشْي يَتِ مِشِ رَتَنفَشِ قَمَ نّ عِ يِرٍ، عَ نَ شِبَارُي قَلَ عِ بّ.]]></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نَ لْشْي، عِ نّنيِ قُلُنمَ نّ نَ مِشِ رَتَنفَشِ يَ شْرِ، عِ مُ قِندِ مَ بٌبٌي رَ سْنْن. نَ بِرِن قِندِ مَ مِسَالِ نَن نَ حَمَ بّ، عٍ قَ عَ كٌلٌندٍ عَ ﭑ تَن نَن نَ عَلَتَلَ 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 حّ سٌلٌمَنَانِ ندٍ، كِكٍ قُ، شِ قُ ندٍ رَ، عَلَتَلَ نَشَ عَ مَسٍن ﭑ بّ، عَ نَشّ،]]></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دَ مَدِ، عِ شَ يِ حّ، يِ كِكٍ، نُن يِ لْشْي سّبّ، بَرِ مَ تٌ بَبِلْن مَنفّ فٍرٍ قْلْمَ نّ دَرِ سَلَ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شَ يِ تَالِ وْيّنيِ قَلَ يِ بْنسْي مُرُتَشِ بّ. عَ قَلَ عٍ بّ؛‹عَلَتَلَ يِ نَن مَسٍنشِ؛يٍ سَ تُندٍ كُي، تُندٍ دْشْ تّ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سُبٍ شُتِ قَنيِيٍ سَ عَ كُي،شُتِيٍ نَشٍيٍ قَن عَ بِرِن بّ عَلْ تَبٍ نُن تُنكِ سُبٍ،]]></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شَن شَبَشِ شُرُ سٍ قَتٍ قَنيِ رَ.يٍفٍ سَ تّ هَن تُندٍ شَ سَتُن، سُبٍ شَ حِ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وٌ مَرِفِ عَلَتَلَ يِ نَن مَسٍنشِ؛فبَلٌي بَرَ يِ بْشِ لِ.يٍ بَرَ سٌ سُبٍ رَ تُندٍ كُي.سُبٍ شُتِ بِرِن بَ كٍرٍن كٍرٍنيِ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مِشِ كْن تٌ رَشَبَ، عَ رَبَ قَنيٍ نَن قَرِ.شَ عَ سَ رَبَ بْشِ نّ نُ، بّندّ نُ نْمَ عَ مَكٌتٌدٍ.]]></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2026-06-15T08:26:04Z</dcterms:created>
  <dcterms:modified xsi:type="dcterms:W3CDTF">2026-06-15T08:26:04Z</dcterms:modified>
  <dc:title>Bible.com.au: عَننَبِ عٍسٍكِيٍلِ 24:1-27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