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 عَ شَ لَنفٌي قٍ لُ نَ، عَ نَشَن قْلْشِ مِسِرَ بْشِ مَ، شّمّيٍ شَ عَ شِحّ قَنيِيٍ مَسُشُ، عٍ عٍ وَشْنقٍ رَبَ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ن عَ تٌ، ﭑ نَشَ عَ لُ عَ حّنفّ عَسِرِيَكَيٍ سَفٌي، عَ نَشٍيٍ مَشَ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يٍ نَن عَ رَفٍلِ تِ، عٍ نَشَ عَ شَ دِيٍ تٌنفٌ، عٍ عَ قَن قَشَ سَنتِدّفّمَ رَ. عَ شِلِ نَشَ قِندِ كٌنبِ رَ فِنّيٍ تَفِ عَ شَ حَشَنكَتّ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نيَ عٌهٌلِبَ نَشَ نَ تٌ، كْنْ عَ تَن شَ حّنفّ سُشُقٍ نُ شْرْشْ عَ تَارَ بّ، عَ نَشَ بُ لَنفٌيحَ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ن نُ وَ مَ سْورِ عَسِرِيَكَيٍ شْن، نَشٍيٍ قِندِ مَنفّ رَ، نَشٍيٍ قِندِ سٌي رَفِيٍ رَ. عٍ بِرِن تٌقَن عٍ شَ سْورِ دُفِ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عَ تٌ عَ قَن نُ نَ سّنِيّنتَرٍحَ كُي عَلْ عَ تَا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 تَن بَرَ قٍ فبّتّ سَ نَ قَرِ. عَ تٌ كَلِدِكَيٍ شَ ثِرِنتِ فبٍيلِ تٌ بَنشِ شَلّ ندٍ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لّتِ شِرِشِ عٍ تَفِ، شُن سَسٍ دْشْشِ عٍ شُن، نَشٍيٍ قِندِ سْورِ مَنفّ كَلِدِكَيٍ رَ، نَشٍيٍ سْورِ رَفِسٍ رَفِ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شّيرَيٍ شّي كَلِدِ بْشِ مَ عٍ شِلِدٍ بَرِ مَ عَ نُ وَ مَ عٍ شْ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قَ عَ يِرٍ، عٍ نَشَ سَ عٍ بٌرٍ قّ مَ، عٍ عٍ سَفٌ رَبَ. عٍ تٌ نَ قٍ سّنِيّنتَرٍ رَبَ، عٍ شَ قٍ نَشَ رَحَاشُ عَ مَ، عَ فبِلٍن عٍ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 فِنّ قِرِ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 نُ نَ نَ لَنفٌيحَ يَافِتَرٍيَ كُي، عَ نَشَ رَحَاشُ ﭑ قَن مَ، ﭑ قَ عَ رَبٌلٌ عَلْ ﭑ نَ رَبَشِ عَ شُنيَ رَ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رَتُ عَ شَ قٌنِكٍيَ سّنِيّنتَرٍيَ مَ مِسِرَ بْشِ مَ، عَ نَشَ لُ لَنفٌيحَ رَبَ رَ دَنفِقٍ عَ سِنفٍ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حّنفّ شَ قٍ نُ شْرْشْ عَ مَ. عٍ سّنبّ تٌ فبٌشِ يّنّ رَبَدٍ عَلْ سٌقَلٍيٍ نُن سٌي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نَن نَ كِ، وٌ شَ لَنفٌيحَ وٌ قٌنِكٍ رَ نَ شْلِ بَرَ وٌ سُشُ عَلْ عَ سِنفٍ رَ، مِسِرَ شّمّيٍ نُ وٌ شِحّ مَسُشُمَ تّمُي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هٌلِبَ، عَلَتَلَ يِ نَن مَسٍنشِ نَ شَ قٍ رَ؛ ‹ﭑ عِ حّنفّيٍ بْحّ رَتٍمَ نّ عِ فٍرٍقٍ مَ، عِ مّشِ نَشٍيٍ رَ. ﭑ عٍ رَكٍلِمَ يِرٍ بِرِن قَقٍ رَ عِ فٍرٍ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بِلْنكَيٍ كَلِدِكَيٍ، ثٍكٌدِكَيٍ، سٌوَكَيٍ، كٌوَكَيٍ، نُن عَسِرِيَكَيٍ شَ سْورِ سّنبّمَيٍ، مَنفّيٍ نُن سٌي رَفِ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بِرِن قَمَ نّ عِ شِلِ مَ نُن عٍ شَ فٍرٍ سٌسٍيٍ رَ، عٍ شَ سْورِ رَفِسٍيٍ رَ، عٍ شَ كٌتٍ شَنِن سٍيٍ رَ، نُن عٍ شَ سْورِ فَالِ رَ. عٍ عِ رَبِلِنمَ نّ، وُرٍ لٍقَيٍ نَ عٍ بّلّشّيٍ، مَكَنتَسٍيٍ نَ عٍ شُنيِ مَ. ﭑ عِ سٌمَ نّ عٍ يِ رَ، عَلَكٌ عٍ شَ عِ حَشَنكَتَ عٍ فبٍ كِ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ﭑ مَ شْنّ رَ مِنِمَ نّ عِ مَ، عٍ قَن عِ فٍرٍ مَ نّ عٍ شَ شْنّ رَ. عٍ عِ شَ مِشِيٍ حْي نُن تُلِيٍ شَبَمَ نّ. نَشٍيٍ لُشِ، عٍ عٍ تَن قَشَمَ نّ سَنتِدّفّمَ رَ. عٍ عِ شَ دِيٍ شَنِنمَ نّ. نَشٍيٍ لُشِ، عٍ عٍ تَن فَنمَ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عِ شَ سٌسٍيٍ نُن عِ شَ شُنمَسٍيٍ تٌقَنيِيٍ شَنِنمَ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عِ شَ لَنفٌيحَ دَنمَ نّ، عِ نَشَن قْلْشِ مِسِرَ. عِ مُ عِ حْشْ رَ سِفَمَ نَ مَ سْنْ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مَرِفِ عَلَتَلَ يِ نَن مَسٍنشِ؛ ‹عَ فبٍ مُ لُشِ ﭑ شَ عِ سَ عِ يَشُييٍ سَفٌي، نَشٍيٍ نُ رَحَاشُ عِ مَ عَ سِنفٍ رَ، عِ قَ فبِلٍن عٍ قْ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عِ فٍرٍ مَ نّ، عٍ عِ هَرِفٍ بِرِن بَ عِ يِ رَ. عٍ عِ لُمَ عِ مَفٍلِ نَن نَ عِ شَ لَنفٌيحَ شَ يَافِ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 وَلِ سّنِيّنتَرٍ بَرَ يِ فبَلٌي قِ عِ مَ، بَرِ مَ سِ فبّتّيٍ شْلِ نُ نَ عِ مَ، عِ قَ قٍ حَاشِ رَبَ عٍ شَ كُيٍيٍ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تٌ عِحّرّ عِ تَارَ شَ كِرَ شْن مَ، ﭑ عَ شَ حَشَنكَتّ تْنبِلِ نَن سٌمَ عِ 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تَلَ يِ نَن مَسٍنشِ؛‹عِ عِ تَارَ شَ حَشَنكَتّ تْنبِلِ شُنفبٍ تٌنفٌمَ نّ،عِ قَ حَشَنكَتّ فبٍفبٍ سْتْ، نَشَن نَ عَ كُي،عَ قَ قِندِ يَافِ بٍلٍبٍلٍ رَ عِ 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حَشَنكَتّ نَن عَ نِيَمَ عِ قَ لُ عَلْ سِيسِلَ نِمِسَشِ.نَ قِندِ مَ كَسَرّ نُن كَنَرِ نَن نَ عِ بّ،عَلْ عَ نُ نَ كِ نَشّ عِ شُنيَ سَمَرِ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قَمَ نّ نَ بِرِن سْتْدٍ هَن عَ دَنفِ عَ عِ،عِ قَ عِ يّتّ شِحّ عِبْو سُننُنيِ كُي.عِ مَرِفِ عَلَتَلَ شُي نَن نَ كِ.›»]]></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تَلَ يِ نَن مَسٍنشِ نَ شَ قٍ رَ؛ ‹عِ تٌ بَرَ نّيمُ ﭑ مَ، عِ قَ عِ كٌبٍ رَ سٌ ﭑ نَ، عَ لَنمَ نّ عِ شَ عِ شَ لَنفٌيحَ كٌتٍ شَنِ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تَلَ نَشَ عَ مَسٍن ﭑ بّ، عَ نَشّ، «عَدَ مَدِ، عِ عٌهٌلَ نُن عٌهٌلِبَ مَكِيتِمَ نّ؟ عٍ رَكٌلٌن عٍ شَ وَلِ حَاشِ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بَرَ يّنّ رَبَ، عٍ بَرَ قَشّ تِ، عٍ بَرَ يّنّ رَبَ عٍ شَ كُيٍيٍ رَ، عٍ بَرَ عٍ شَ دِيٍ قَن فَن سّرّشّ رَ نَ كُيٍيٍ بّ. نَ دِيٍ نُ قِندِشِ ﭑ تَن نَن فبٍ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فِنّ قِرِن شَ تَرُشُي نَن يِ كِ، عٍ بِرِن نفَ كٍرٍ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مَن يِ نَن نَبَشِ ﭑ نَ؛ عٍ بَرَ ﭑ مَ هْرْ مْبَنشِ قِندِ يِرٍ سّنِيّنتَرٍ رَ، عٍ ﭑ مَ مَلَبُي لْشْييٍ قَن مَبٍ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تٌ نُ عٍ شَ دِيٍ بَمَ سّرّشّ رَ عٍ شَ كُيٍيٍ بّ لْشْي نَشّ، عٍ مَن سٌ نّ ﭑ مَ هْرْ مْبَنشِ كُي، عٍ عَ قِندِ يِرٍ سّنِيّنتَرٍ رَ. عٍ نَ نَن نَبَشِ ﭑ مَ بَنشِ كُ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شّيرَيٍ شّي يِرٍ مَكُيٍ، عَلَكٌ مِشِيٍ شَ قَ. عٍ تٌ عِ يِرٍ لِ، عِ نَشَ عِ مَشَ، عِ لِنِ تِ عِ يَيٍ رَ، عِ عِ شَ شُنمَسٍ تٌقَنيِ فبَكُ عِ كْن مَ عَلَكٌ عِ شَ رَقَن عٍ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نَشَ عٍ رَ سّنّ سَدٍ قَنيِ مَ، عِ ﭑ مَ سُرَيِ نُن تُرٍ دْشْ تٍيبِلِ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حَمَ نُ نَ عِ رَبِلِنيِ. سٍبَكَيٍ قَن نُ نَ نَشٍيٍ كٍلِ فبٍنفبٍرٍنيِ مَ. عٍ نُ بّلّشّرَ سٌي سٌمَ عِ تَن نُن عِ شُنيَ بّلّشّ رَ، عٍ قَ مَنفّ نِمِتّ تٌقَنيِ دُ سُ وٌ شُنيِيٍ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نَ تّمُي ﭑ نَشَ عَ قَلَ نَ فِنّ شَ قٍ رَ نَشَن نُ بَرَ تَفَن عَ شَ لَنفٌيحَ رَبَقٍ رَ، ‹وٌ شَ عَ تٌنفٌ لَنفٌي فِنّ رَ، بَرِ مَ عَ نَ فبَنسَن نَن كٌلٌ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 نَشَ سَ نَ فِنّ قّ مَ لَنفٌي كِ مَ. عٍ عٍ سَ عٌهٌلَ نُن عٌهٌلِبَ قّ مَ نَ كِ 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كْنْ تِنشِنتْي عٍ مَكِيتِمَ نّ عٍ شَ يّنّ شَ قٍ رَ، عَ نُن عٍ شَ قَشّ تِقٍ شَ قٍ 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وٌ مَرِفِ عَلَتَلَ يِ نَن مَسٍنشِ؛ ‹فَلِ ندٍ شَ تٍ عٍ شِلِ مَ، عٍ شَ عٍ شُن نَكَنَ، عٍ هَرِفٍ بِرِن شَنِن.]]></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نَ فَلِ عٍ مَفْنْمَ نّ فّمّيٍ رَ، عَ عٍ قَشَ عٍ شَ سَنتِدّفّمَيٍ رَ. عَ عٍ شَ دِيٍ قَشَ، عَ عٍ شَ بَنشِيٍ فَن تّ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نِكٍ تّمُي، عٍ نَشَ عٍ يّتّ قِندِ لَنفٌي فِنّيٍ رَ مِسِرَ بْشِ مَ. نَ فِنّدِ مّدِيٍ نَشَ تِن شّمّيٍ شَ عٍ شِحّيٍ مَسُشُ.]]></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ﭑ لَنفٌيحَ حْنمَ نَ كِ نّ وٌ شَ بْشِ كُي، عَلَكٌ فِنّيٍ شَ عَ كٌلٌن عَ مُ لَنمَ عٍ شَ حّرّ وٌ فبٍ كِ مَ.]]></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وٌ شَ يّنّ كٌتٍ نُن وٌ شَ كُيٍ بَتُي كٌتٍ نَ دْشْ وٌ شُن مَ، وٌ عَ كٌلٌنمَ نّ عَ ﭑ تَن نَن نَ وٌ مَرِفِ عَلَتَلَ رَ.»]]></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فِنّ نَشَن قٌرِ، عَ نُ شِلِ عٌهٌلَ، عَ شُنيَ شِلِ عٌهٌلِبَ. عٍ نُ نَ ﭑ مَ حَمَ نَن يَ مَ، عٍ قَ دِيٍ بَرِ. عٌهٌلَ مِسَالِشِ سَمَرِ نَن نَ، عٌهٌلِبَ مِسَالِشِ دَرِ سَلَمُ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هٌلَ نَشَ عَ يّتّ مَتِ لَنفٌيحَ رَ عَ نُ نَ ﭑ مَ نِينِ بُن مَ تّمُي نَشّ. عَ نَشَ عَ حّنفّ مَشَنُ نَشٍيٍ قِندِ عَسِرِيَكَيٍ رَ، سْورِ تٌقَنيِ نَشٍ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رّ دُفِ رَفٌرٌ مَ عٍ مَ، عٍ قِندِ مَنفّيٍ رَ، عٍ قِندِ سٌي رَفِ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يّتّ قِ عٍ مَ لَنفٌيحَ رَ عٍ تِدٍ تٌ نُ فبٌ، عَ مَن قَ بِرَ عٍ شَ كُيٍيٍ قْشْ رَ.]]></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2026-06-10T17:29:19Z</dcterms:created>
  <dcterms:modified xsi:type="dcterms:W3CDTF">2026-06-10T17:29:19Z</dcterms:modified>
  <dc:title>Bible.com.au: عَننَبِ عٍسٍكِيٍلِ 23:1-49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