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ﭑ مَ سٍ سّنِيّنشِيٍ بْتّ بَشِ، وٌ ﭑ مَ مَلَبُي لْشْييٍ مَبٍرٍ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تْوحّفّلَيٍ نَ وٌ يَ مَ نَشٍيٍ قَشّ تِمَ. كُيٍ بَتُيٍ نَ وٌ يَ مَ نَشٍيٍ سّرّشّ بَمَ فٍيَ قَرِ، عٍ قَ يّنّ حَاشِ رَبَ نَا.]]></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مّيٍ نَ نَ نَشٍيٍ سَمَ عٍ بَبَ شَ فِنّ قّ مَ، عٍ فِنّ مَسَمَ نَشَن مُ سّنِيّنشِ عَ شَ كِكٍ وَلِ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يّنّ رَبَمَ عٍ دْشْبٌورٍ شَ فِنّ رَ، عٍ يّنّ رَبَمَ عٍ شَ دِ شَ فِنّ رَ، عٍ يّنّ رَبَمَ عٍ مَافِنّ يَتِ رَ عٍ نُن نَشَن بَبَ كٍرٍ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يٍ نَ وٌ يَ مَ نَشٍيٍ سَرٍ رَ سُشُمَ مِشِ قَشَقٍ مَ. ندٍيٍ نَ نَ نَشٍيٍ فٍينِ سَمَ دٌنِ قَرِ، عٍ قُمَ عٍ نفَشَكٍرٍنيِ مَ. وٌ بَرَ نّيمُ ﭑ تَن مَ! عَلَتَلَ شُي نَن نَ كِ.»]]></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نَ ﭑ بّلّشّ بْنبْمَ نّ شْنّ كُي وٌ شَ نَاقُلِ تِنشِنتَرٍ نُن وٌ شَ قَشّ تِقٍ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نبّ لُمَ وٌ بّ ﭑ مَ كِيتِ سَ لْشْي؟ وٌ سُو سَمَ ﭑ نَ؟ ﭑ شَ عَ قَلَ وٌ بّ، ﭑ وٌ حَشَنكَتَمَ نّ. عَلَتَلَ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وٌ رَيٍنسٍنمَ نّ حَمَنّيٍ مَ، ﭑ وٌ رَيٍنسٍن يّ بْشِ بِرِن مَ. ﭑ وٌ شَ سّنِيّنتَرٍحَ حْن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 لُ يَافِ كُي حَمَنّيٍ تَفِ، وٌ قَمَ نّ عَ كٌلٌندٍ عَ ﭑ تَن نَن نَ عَلَتَلَ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شَ يُنُ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دَ مَدِ، عِسِرَيِلَ بْنسْي بَرَ لُ ﭑ بّ عَلْ فبٍتِ فبِ شَبُدٍ. عٍ مَنِيَشِ نَ وُرٍ فبٍيلِ نَن نَ، يْشُي، وُرٍ، نُن سُنبُي نَشَن بَمَ فبٍتِ رَشُنُ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كُي، مَرِفِ عَلَتَلَ يِ نَن مَسٍنشِ؛ ‹وٌ تٌ بَرَ لُ عَلْ فبٍتِ فبِ، ﭑ وٌ مَلَنمَ نّ دَرِ سَلَ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 شْنّ قَ وٌ رَشُنُ عَلْ فبٍتِ، وُرٍ فبٍيلِ، وُرٍ، يْشُي، نُن سُنبُي رَشُنُمَ كِ نَشّ تّ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وٌ مَلَنمَ نّ ﭑ مَ بْحّتٍ كُي، ﭑ قَ وٌ رَشُنُ دَرِ سَلَمُ تَا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نَ رَشُنُ نَا، وٌ عَ كٌلٌنمَ نّ عَ ﭑ تَن نَن نَ عَلَتَلَ رَ، نَشَن عَ شَ شْنّ رَدِنشِ وٌ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دَ مَدِ، عَ قَلَ عِسِرَيِلَ بْشِ بّ، عِ نَشّ؛ ‹بْشِ نَن عِ رَ، نَشَن مُ تُنّ تٌمَ ﭑ مَ شْنّ لْشْ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مَنفّيٍ شَشِلِ لُمَ نّ عَلْ يّتّ شَاحّ نَشَن سُبٍ عِبْو مَ. عٍ نَ نَ مْولِ رَبَقٍ مِشِيٍ رَ. فِنّيٍ نَ قِندِقٍ كَاحّيٍ رَ عٍ شَ قَشّ تِقٍ شَ قٍ رَ. عٍ نَ مُحّ تِقٍ عَلْ قٍ.]]></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سّرّشّدُبّيٍ ﭑ مَ سّرِيّ مَتَندِ مَ، عٍ سٍيٍ سّنِيّنشِ قِندِ مَ سٍ سّنِيّنتَرٍ رَ. عٍ مُ سٍ سّنِيّنشِ نُن سٍ سّنِيّنتَرٍ تَفِ رَ سَمَ، عٍ مُ مِشِيٍ قَن نَكٌلٌنمَ نَ تَفِ رَ سَ رَ. عٍ مُ ﭑ مَ مَلَبُي لْشْي شَ يَامَرِ سُشُمَ. نَ بِرِن كُي، عٍ ﭑ شِلِ مَبٍرٍ مَ عٍ يَ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كُنتِفِيٍ لُشِ نّ عَلْ وُلَءِ بَرٍ نَشٍيٍ سُبٍ عِبْو مَ. عٍ مِشِيٍ قَشَ مُحّ تِقٍ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ﭑ بّ، عَ 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شَ نَمِحْنمّيٍ دُفِ قٍلٍنمَ نَ بِرِن مَ عٍ شَ وُلٍ لَامَتُنيِيٍ نُن عٍ شَ وُلٍ مَسٍنيِيٍ رَ. عٍ نَشّ، «عَلَ نَن عَ مَسٍنشِ،» عَ قَ لِ عَلَ مُ سٍسٍ مَسٍنشِ عٍ بّ.]]></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شِكَيٍ عٍ بٌرٍ رَوَلِمَ تِنشِنتَرٍيَ كُي. عٍ مُحّ تِمَ، عٍ سٍتَرٍيٍ نُن شْحّيٍ تْورْ مَ. عٍ مُ تِنشِن قٍوٌ.›»]]></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بَرَ مِشِ ندٍ قٍن عٍ يَ مَ، نَشَن نْمَ تّتّ رَكٍلِدٍ، عَ قَ تِ نَادّ يَ رَ ﭑ يَ عِ، عَلَكٌ نَ بْشِ نَشَ كَنَ. كْنْ ﭑ مُ نَ مِشِ سْتْ.]]></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نَن عَ رَ، ﭑ قَمَ ﭑ مَ شْنّ رَ مِنِدٍ عٍ مَ عَلْ تّ، ﭑ عٍ سْنتْ عٍ شَ وَلِ حَاشِ سَرٍ مَ. مَرِفِ عَلَتَلَ شُي نَن نَ كِ.»]]></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دَ مَدِ، عَ مُ لَنمَ شّ عِ شَ يِ تَا قَشّتِ مَكِيتِ، عِ شَ عَ رَكٌلٌن عَ شَ وَلِ كٌبِيٍ بِرِ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قَلَ عَ بّ، ‹وٌ مَرِفِ عَلَتَلَ يِ نَن مَسٍنشِ؛ تَا نَن يِ كِ، نَشَن شُن نَكَنَمَ عَ شَ قَشّ تِقٍ رَ، نَشَن عَ قِندِ مَ تَا سّنِيّنتَرٍ رَ عَ شَ كُيٍ بَتُ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بَرَ يُنُبِ سْتْ نَ قَشّ تِقٍ كُي، وٌ بَرَ سّنِيّنتَرٍحَ سْتْ نَ كُيٍيٍ بَتُقٍ رَ، وٌ نَشٍيٍ يَءِلَنشِ وٌ بّلّشّ رَ. عَ فبٍ مُ لُشِ وٌ شَ سِمَيَ شَ حْن، سِ فبّتّيٍ شَ وٌ شِلِ مَبٍ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 نَشٍيٍ نَ رَبِلِنيِ نُن سِ نَشٍيٍ نَ يِرٍ مَكُيٍ، عٍ بِرِن وٌ مَيٍلٍمَ نّ وٌ شَ يُنُبِيٍ شَ قٍ رَ. وٌ شَ قٍ شْرْ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مَنفّيٍ قَشّ تِمَ عٍ شَ نْي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شِيٍ بَبَ نُن عٍ نفَ مَبٍرٍ مَ، عٍ وٌ شَ شْحّ نُن وٌ شَ كِرِدِيٍ تْورْ مَ.]]></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2026-08-15T14:00:02Z</dcterms:created>
  <dcterms:modified xsi:type="dcterms:W3CDTF">2026-08-15T14:00:02Z</dcterms:modified>
  <dc:title>Bible.com.au: عَننَبِ عٍسٍكِيٍلِ 22:1-31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