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21: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قَلَ عِسِرَيِلَ حَمَ بّ؛ ‹عَلَتَلَ يِ نَن مَسٍنشِ؛ ﭑ تِشِ وٌ كَنكٍ. ﭑ نَ ﭑ مَ سَنتِدّفّمَ بَمَ نّ عَ تّي عِ، ﭑ قَ وٌ شَ تِنشِنتْييٍ نُن وٌ شَ تِنشِنتَرٍيٍ قَ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 نَتّ تٌنفٌ تِنشِنتْييٍ نُن تِنشِنتَرٍيٍ شِلِ مَ، ﭑ مَ سَنتِدّفّمَ بَمَ نّ عَ تّي عِ يِ حَمَ بِرِن شَ قٍ رَ، نَشٍيٍ نَ يِرٍقَنيِ نُن كْولَ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بِرِن عَ كٌلٌنمَ نّ، عَ ﭑ تَن نَن ﭑ مَ سَنتِدّفّمَ رَ مِنِشِ عَ تّي عِ وٌ شِلِمَ. ﭑ مُ عَ رَ سٌمَ سْنْ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دَ مَدِ، عِ شَ عِ وَ شُي رَ مِنِ عِ بْحّ تْورْشِ سُننُنشِ شْرْشْي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عِ مَشْرِن عِ وَقٍ قٍ نَشَن مَ، عِ شَ عٍ يَابِ، ‹شِبَارُ شْرْشْي بَرَ ﭑ لِ. لِمَنِيَ بَمَ نّ مِشِ بِرِن يِ رَ نَ شَ قٍ رَ. مِشِ بِرِن بْحّ كْنتْقِلِمَ نّ، مِشِ بِرِن سَنيِ سّرّن فَاشُي كُي.› ﭑ شَ عَ قَلَ عِ بّ، عَ نَ قَقٍ. عِ مَرِفِ عَلَتَلَ شُ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دَ مَدِ، ﭑ مَ شّيرَ عِبَ، عَ قَلَقٍ رَ، ‹وٌ مَرِفِ عَلَتَلَ يِ نَن مَسٍنشِ، عَ نَشّ؛سَنتِدّفّمَ قَنيِ، سَنتِدّفّمَ شَحّن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نتِدّفّمَ نَشَن فبَلٌي رَبَمَ،سَنتِدّفّمَ نَشَن دَنفِمَ عَلْ سٍيَمَكْنيِ.وٌن نْمَ حّلّشِندٍ ﭑ مَ دِ شَ مَنفّ سَ وُرِ رَ؟عَدٍ، سَنتِدّفّمَ قَمَ نّ بِرِن شُن نَكَ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نتِدّفّمَ قَشِ نّ عَ قٍ شَ سْونّيَ،عَ شَحّن، عَ سُشُشِ قَشّتِ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دَ مَدِ، عِ وَ شُي عِتٍ،بَرِ مَ نَ سَنتِدّفّمَ تِمَ نّ ﭑ مَ حَمَ كَنكٍ،عَ عِسِرَيِلَ مَنفّيٍ قَشَ، عَ نُن ﭑ مَ حَمَ.نَ كُي، عِ كَنكٍ مَدِن سُننُن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شَنكَتّ نٍفٍوِ بْشِ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مَتٌي نَن عَ رَ.مُنسٍ قَمَ رَبَدٍ شَ يُدَيَ مَنفّيَ مُ قَ نْ تِدٍ يِ سَنتِدّفّمَ يَرَ؟وٌ مَرِفِ عَلَتَلَ شُي نَن نَ كِ.»]]></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دَ مَدِ، عِ شَ مَسٍنيِ تِ ﭑ شِلِ رَ.عِ شَ عِ بّلّشّيٍ بْنبْ كٍرٍن.سَنتِدّفّمَ مَن شَ بْنبْ قِرِن، عَ شَ بْنبْ سَشَن.سَنتِدّفّمَ نَن عَ رَ نَشَن فبَلٌي رَبَمَ،نَشَن قَشّ تِمَ يِرٍ بِ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لِمَنِيَ بَمَ نّ مِشِيٍ يِ رَ،مِشِ فبٍفبٍ سْنتْ.ﭑ مَ سَنتِدّفّمَ تِمَ نّ نَادّيٍ بِرِن نَ قَشّ تِقٍ رَ.عَ دَنفِمَ نّ عَلْ سٍيَمَكْ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نتِدّفّمَ شَبّ تِمَ نّ يِرٍقَنيِ مَ،عَ شَبّ تِ كْولَ مَ،عَ دّ يَ رَقِندِشِ يِرٍ بِرِن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ﭑ تَن عَلَتَلَ قَمَ نّ ﭑ بّلّشّيٍ بْنبْدٍ،ﭑ مَ شْنّ قَ دَن.عَلَتَلَ شُي نَن نَ 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دَ مَدِ، عِ نَشَن نَبَمَ، عِ شَ كِرَ قِرِن نَبْو بَبِلْن مَنفّ شَ سَنتِدّفّمَ حّرّ مَ نَشٍيٍ رَ. عٍ قِرِن شَ كٍلِ يِرٍ كٍرٍن، تْنشُمَ شَ تِ يِرٍ ندٍ عٍ قَتَنمَ دّن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رَ كٍرٍن شَ سِفَ عَمٌرِكَيٍ شْنيِ نَشَن شِلِ رَابَ. كِرَ قِرِن ندٍ شَ سِفَ يُدَيَ شَ تَا مَكَنتَشِ نَشَن شِلِ دَرِ سَلَ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بَبِلْن مَنفّ تِمَ نّ نَ كِرَ قِرِن شُنيِ رَ، عَ شَ سٍمَتٌي وَلِ رَبَ عَلْ شَلِيٍ مَوٌلِقٍ، كُيٍيٍ مَشْرِنقٍ، نُن سُبٍ بْحّ مَتٌ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سٍمَتٌي وَلِ عَ مَسٍنمَ نّ عَ بّ عَ شَ سِفَ دَرِ سَلَمُ مَبِرِ، عَ شَ فٍرٍ سٌسٍيٍ تٌنفٌ تّتّ لٌنفٌرِ رَ، عَ شَ نَ نَادّيٍ رَبِرَ، عَ قَ فبَلٌي تِ تَا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رِ سَلَمُكَيٍ تٌ سَاتّ شِرِ عٍ نُن بَبِلْن مَنفّ رَ، عٍ نَ سٍمَتٌي وَلِ تٌمَ وُلٍ نَن نَ. كْنْ بَبِلْن مَنفّ مُ عَ تُلِ مَتِمَ عٍ رَ، بَرِ مَ عَ نَشّ عٍ قَن بَرَ هَاكّ سْتْ عَ مَبِرِ. نَ نَن عَ رَ، عَ عٍ شَنِنمَ كٌنيِ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وٌ مَرِفِ عَلَتَلَ يِ نَن مَسٍنشِ؛ وٌ شَ وَلِ حَاشِ بَرَ عَ نِيَ ﭑ شَ رَتُ وٌ شَ يُنُبِ دَنفِشِيٍ مَ، ﭑ شَ وٌ شَنِن كٌنيِيَ كُي.]]></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تَن عِسِرَيِلَ مَنفّ تِنشِنتَرٍ، عِ شَ حَشَنكَتّ لْشْي بَرَ عَ لِ.]]></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مَرِفِ عَلَتَلَ يِ نَن مَسٍنشِ، عَ نَشّ، ‹مَنفّ تْنشُمَ بَ عِ شُنيِ مَ! مَنفّيَ بَرَ بَ عِ يِ رَ. مِشِ مَفٌرٌشِ شَ قٍ عِتٍمَ نّ، مِشِ مَتٍشِ شَ قٍ مَفٌ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مَنفّيَ شُن نَكَنَمَ نّ، عَ حْن. نَ مَنفّيَ مُ فبِلٍنمَ عَ رَ قٌ مِشِ قَ، عَ لَن عَ شَ سٌ نَشَن يِ رَ. نَ قِمَ نَ كَنيِ نَ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دَ مَدِ، عِ شَ مَسٍنيِ تِ ﭑ شِلِ رَ عَ قَلَقٍ رَ، ‹عَلَتَلَ يِ نَن مَسٍنشِ عَمٌنِكَيٍ شَ كٌنبِيٍ شَ قٍ رَ، عَ نَشّ؛سَنتِدّفّمَ بَرَ بَ عَ تّي عِ فبَلٌي شَ قٍ رَ.عَ بَرَ رَشَحّن عَلَكٌ عَ شَ قَشّ تِ عَلْ سٍيَمَكْن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بَرَ لَ وُلٍ لَامَتُنيِيٍ رَ،وٌ بَرَ وٌ تُلِ مَتِ سٍمَتٌي وُلٍ قَلّيٍ رَ.نَ كُي نَ سَنتِدّفّمَ تِمَ نّ تِنشِنتَرٍيٍ كْن نَ،نَشٍيٍ لَنمَ عٍ شَ حَشَنكَتَ عٍ شَ يُنُبِ كَمَلِشِيٍ شَ قٍ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شَ وٌ شَ سَنتِدّفّمَ رَفبِلٍن عَ تّي عِ.ﭑ وٌ مَكِيتِمَ نّ وٌ شَ بْشِ مَ وٌ دَاشِ دّننَ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ﭑ نَ ﭑ مَ شْنّ شْرْشْي رَ مِنِمَ نّ وٌ مَ،ﭑ وٌ سٌ شّمّ حَاشِيٍ يِ رَ نَشٍيٍ قَتَ فبَلٌ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لُمَ نّ عَلْ يٍفٍ تّ شْورَ،وٌ وُلِ عِقِلِ وٌ شَ بْشِ مَ،وٌ شِلِ حْن قٍوٌ.عَلَتَلَ شَ مَسٍنيِ نَن نَ كِ.›»]]></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يَ رَقِندِ عِ يِرٍقَنيِ مَ، عِ كَوَندِ تِ نٍفٍوِ قْتْن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قَلَ؛ ‹نٍفٍوِ قْتْنيِ، عِ عِ تُلِ مَتِ عِ مَرِفِ عَلَتَلَ شَ مَسٍنيِ رَ. عَ شُي نَن يَ؛ ﭑ تّ رَدّشّمَ نّ عِ شْنيِ، نَشَن عِ شَ وُرِ شِندٍيٍ نُن وُرِ شَرٍيٍ بِرِن فَنمَ. نَ تّ مُ تُمَ. عَ قْشِ تٌمَ نّ كٍلِ يِرٍقَنيِ مَ هَن كْولَ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بِرِن عَ كٌلٌنمَ نّ عَ ﭑ تَن عَلَتَلَ نَن نَ تّ رَدّشّشِ. عَ مُ تُ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ﭑ نَشَ عَ قَلَ عَ بّ، «ﭑ مَرِفِ عَلَتَلَ، حَمَ نَشّ، عَ ﭑ تَالِ وْيّنيِ نَن تُن قَلَ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نَشَ عَ مَسٍن ﭑ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دَ مَدِ، عِ يَ رَقِندِ دَرِ سَلَمُ مَ، عِ شَ كَوَندِ تِ هْرْ مْلِنفِرَ شَ قٍ رَ. عِ شَ مَسٍنيِ تِ ﭑ شِلِ رَ عِسِرَيِلَ شِلِ مَ.]]></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2026-06-13T21:25:02Z</dcterms:created>
  <dcterms:modified xsi:type="dcterms:W3CDTF">2026-06-13T21:25:02Z</dcterms:modified>
  <dc:title>Bible.com.au: عَننَبِ عٍسٍكِيٍلِ 21:1-37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