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تَن عَدَ مَدِ، عِ شَ عِ تُلِ مَتِ ﭑ شُي رَ، عِ نَشَ مُرُتَ عَلْ يِ بْنسْي عَ رَبَمَ كِ نَشّ. عِ شَ عِ دّ رَبِ، عِ شَ دٌنسٍ دٌن ﭑ نَشَن سٌمَ عِ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ﭑ نَشَ بّلّشّ عِتَلَشِ ندٍ تٌ ﭑ يَ عِ، كّيدِ مَقِلِنشِ نُ نَ عَ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عِتَلَ ﭑ يَ عِ، سّبّلِ نُ تِشِ عَ كُي نُن عَ قَرِ نَشَن تْورّ شْرْشْي شَ قٍ مَسٍ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عَننَبِ عٍسٍكِيٍلِ شّي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دَ مَدِ، كٍلِ، ﭑ شَ مَسٍنيِ تِ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قّ نَ وْيّنيِ قَلَ ﭑ بّ، شَشِلِ سّنِيّنشِ نَشَ فٌرٌ ﭑ مَ، عَ ﭑ تِ ﭑ سَنيِيٍ شُن مَ. ﭑ نَشَ عَ شُي مّ عَ قَلَقٍ رَ ﭑ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ن عَدَ مَدِ، ﭑ تَن نَن عِ شّيقٍ عِسِرَيِلَكَيٍ مَ، نَشٍيٍ بَرَ مُرُتَ ﭑ مَ، كٍلِقٍ عٍ بٍنبَيٍ شَ تّمُي مَ هَن يِ وَشَ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 شّيمَ نَشٍيٍ شْن، عٍ تُلِ شْرْشْ. عِ شَ عَ قَلَ عٍ بّ، ‹عَلَتَلَ يِ مَسٍنيِ نَن تِ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نسْي مُرُتَشِ نَن عٍ رَ، كْنْ عٍ قَمَ نّ عَ كٌلٌندٍ نَمِحْنمّ ندٍ بَرَ لُ عٍ يَ مَ، هَلِ عٍ تٌندِ عِ شُي سُشُ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ن عَدَ مَدِ، عِ نَشَ فَاشُ عٍ يَ رَ، عِ نَشَ كْنتْقِلِ عٍ شَ وْيّنيِ شَ قٍ رَ، هَلِ نَ بِرِن قَ قِندِ تْورّ رَ عِ بّ، عٍ قَ لُ عَلْ تَلِيٍ. عِ نَشَ فَاشُ نَ بْنسْي مُرُتَشِ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 عِ شَ ﭑ مَ مَسٍنيِ تِ عٍ بّ، هَلِ عٍ تٌندِ عٍ تُلِ مَتِدٍ عِ رَ عٍ شَ مَتَندِ كُي.]]></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2026-08-15T13:59:04Z</dcterms:created>
  <dcterms:modified xsi:type="dcterms:W3CDTF">2026-08-15T13:59:04Z</dcterms:modified>
  <dc:title>Bible.com.au: عَننَبِ عٍسٍكِيٍلِ 2:1-10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