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ٍكِيٍلِ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مَنفّي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كِنِكِنِ عِسِرَيِلَ مَنفّ سُوكِبَيٍ مَ يِ كِ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نفَ قِندِ يّتّ فِنّ قَنيِ نَن نَ يّتّيٍ تَفِ.عَ سَشِ عَ شَ دِيٍ تَفِ، عَ عٍ شُرُ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دِ ندٍ رَ مْ، عَ قِندِ سّنبّمَ رَ.نَ دِ نَشَ قَتَ عَ بَلٌي قٍندٍ، عَ مِشِيٍ يَتِ قَش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نّيٍ تٌ عَ شَ قٍ مّ،عٍ نَشَ عَ سُشُ عٍ شَ فَنتَنيِ رَ،عٍ عَ شَنِن مِسِرَ وُرٍ رَ عَ حْي كُي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َ يّتّ فِنّ تٌ عَ تٌ، عَ شَ قٍ مُ سْونّيَشِ،عَ نَشَ عَ شَ دِ فبّتّ تٌنفٌ،عَ عَ قِندِ يّتّ سّنبّمَ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دِ نُ عَ حّرّ مَ يّتّيٍ تَفِ عَ سّنبّ مَ.عَ نَشَ قَتَ عَ بَلٌي قٍندٍ، عَ مِشِيٍ قَش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نٍيٍ شَ تّتّيٍ كَنَ، عَ تَاكَيٍ قَشَ.حَمَ بِرِن نُ بَرَ فَاشُ عَ شَ يِرِندِنيِ يَ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نّيٍ مَن نَشَ كٍلِ عَ رَبِلِنيِ،عٍ نَشَ عٍ شَ يّلّيٍ عِتَلَ، عٍ عَ سُشُ فَنتَني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عَ رَ سٌ كُلّ كُي وُرٍيٍ رَ،عٍ عَ شَنِن بَبِلْن مَنفّ شْن مَ.مّننِ عٍ نَشَ عَ رَ سٌ فٍيلِ كُي.عَ يِرِندِن شُي مُ مّ عِسِرَيِلَ فٍيَيٍ قَرِ سْنْن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نفَ نُ لُشِ نّ عَلْ وّنِ بِلِ نَشَن سِشِ شُرٍ دّ رَ.عَ نُ بٌفِمَ، عَ سَلٌنيِيٍ نُ وُيَ،بَرِ مَ يٍ نُ فبٌ عَ يِر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لٌن قَنيِيٍ نُ نَ عَ بّ،نَشٍيٍ قَن مَنفّ سَوُرِ رَ.عَ نُ تِشِ سَنسِيٍ بِرِن شُن مَعَ شَ مَءِتٍ نُن عَ سَلٌن وُيَشِيٍ شَ قٍ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بَرَ تَلَ شْنّ كُي، عَ رَبِرَ بْشِ مَ.سٌفٍتٍدٍ قٌيٍ نَشَ عَ شَرَ، عَ بٌفِيٍ كَنَ.عَ سَلٌن قَنيِيٍ نَشَ لِسِ، تّ نَشَ عٍ فَن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عَ سِشِ فبٍنفبٍرٍنيِ نَن مَ،بْشِ شْرْشْي، يٍ مُ نَ دّننَش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 بَرَ مِنِ عَ سَلٌنيِ ندٍ كُي، عَ عَ بٌفِيٍ فَن.سَلٌن قَنيِ يٌ مُ نَ عَ بّ سْنْن،نَشَن قِندِ مَ مَنفّ سَوُرِ رَ.»كِنِكِنِ سُوكِ نَن نَ كِ نَشَن بَمَ نِمِسّ كُي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2026-10-19T11:00:20Z</dcterms:created>
  <dcterms:modified xsi:type="dcterms:W3CDTF">2026-10-19T11:00:20Z</dcterms:modified>
  <dc:title>Bible.com.au: عَننَبِ عٍسٍكِيٍلِ 19:1-14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