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presProps" Target="presProps.xml"/>
  <Relationship Id="rId21" Type="http://schemas.openxmlformats.org/officeDocument/2006/relationships/viewProps" Target="viewProps.xml"/>
  <Relationship Id="rId22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52824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ننَبِ عٍسٍكِيٍلِ 19:1-14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S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حَمَنّيٍ مَن نَشَ كٍلِ عَ رَبِلِنيِ،عٍ نَشَ عٍ شَ يّلّيٍ عِتَلَ، عٍ عَ سُشُ فَنتَنيِ رَ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ٍ نَشَ عَ رَ سٌ كُلّ كُي وُرٍيٍ رَ،عٍ عَ شَنِن بَبِلْن مَنفّ شْن مَ.مّننِ عٍ نَشَ عَ رَ سٌ فٍيلِ كُي.عَ يِرِندِن شُي مُ مّ عِسِرَيِلَ فٍيَيٍ قَرِ سْنْن.»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«وٌ نفَ نُ لُشِ نّ عَلْ وّنِ بِلِ نَشَن سِشِ شُرٍ دّ رَ.عَ نُ بٌفِمَ، عَ سَلٌنيِيٍ نُ وُيَ،بَرِ مَ يٍ نُ فبٌ عَ يِرٍ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سَلٌن قَنيِيٍ نُ نَ عَ بّ،نَشٍيٍ قَن مَنفّ سَوُرِ رَ.عَ نُ تِشِ سَنسِيٍ بِرِن شُن مَعَ شَ مَءِتٍ نُن عَ سَلٌن وُيَشِيٍ شَ قٍ رَ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كْنْ عَ بَرَ تَلَ شْنّ كُي، عَ رَبِرَ بْشِ مَ.سٌفٍتٍدٍ قٌيٍ نَشَ عَ شَرَ، عَ بٌفِيٍ كَنَ.عَ سَلٌن قَنيِيٍ نَشَ لِسِ، تّ نَشَ عٍ فَن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يَكْسِ عَ سِشِ فبٍنفبٍرٍنيِ نَن مَ،بْشِ شْرْشْي، يٍ مُ نَ دّننَشّ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تّ بَرَ مِنِ عَ سَلٌنيِ ندٍ كُي، عَ عَ بٌفِيٍ فَن.سَلٌن قَنيِ يٌ مُ نَ عَ بّ سْنْن،نَشَن قِندِ مَ مَنفّ سَوُرِ رَ.»كِنِكِنِ سُوكِ نَن نَ كِ نَشَن بَمَ نِمِسّ كُي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ِسِرَيِلَ مَنفّيٍ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وٌ شَ كِنِكِنِ عِسِرَيِلَ مَنفّ سُوكِبَيٍ مَ يِ كِ؛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«وٌ نفَ قِندِ يّتّ فِنّ قَنيِ نَن نَ يّتّيٍ تَفِ.عَ سَشِ عَ شَ دِيٍ تَفِ، عَ عٍ شُرُ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 نَشَ عَ شَ دِ ندٍ رَ مْ، عَ قِندِ سّنبّمَ رَ.نَ دِ نَشَ قَتَ عَ بَلٌي قٍندٍ، عَ مِشِيٍ يَتِ قَشَ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حَمَنّيٍ تٌ عَ شَ قٍ مّ،عٍ نَشَ عَ سُشُ عٍ شَ فَنتَنيِ رَ،عٍ عَ شَنِن مِسِرَ وُرٍ رَ عَ حْي كُي.»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«نَ يّتّ فِنّ تٌ عَ تٌ، عَ شَ قٍ مُ سْونّيَشِ،عَ نَشَ عَ شَ دِ فبّتّ تٌنفٌ،عَ عَ قِندِ يّتّ سّنبّمَ رَ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نَ دِ نُ عَ حّرّ مَ يّتّيٍ تَفِ عَ سّنبّ مَ.عَ نَشَ قَتَ عَ بَلٌي قٍندٍ، عَ مِشِيٍ قَشَ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 نَشَ نٍيٍ شَ تّتّيٍ كَنَ، عَ تَاكَيٍ قَشَ.حَمَ بِرِن نُ بَرَ فَاشُ عَ شَ يِرِندِنيِ يَرَ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3">
  <a:themeElements>
    <a:clrScheme name="Theme4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17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2026-06-15T08:26:07Z</dcterms:created>
  <dcterms:modified xsi:type="dcterms:W3CDTF">2026-06-15T08:26:07Z</dcterms:modified>
  <dc:title>Bible.com.au: عَننَبِ عٍسٍكِيٍلِ 19:1-14 (AKS)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