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شَن مُ فٍينِ مْولِ يٌ قٍنمَ دٌنِ كُي،نَشَن عَ يّتّ سُشُمَ قٍ حَاشِ رَبَقٍ رَ،نَشَن كِيتِ تِنشِنشِ سَمَ مِشِيٍ تَفِ،]]></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شَن ﭑ مَ يَامَرِيٍ رَبَمَ، عَ ﭑ مَ سّرِيّ رَبَتُ،نَ كَنيِ قِندِشِ تِنشِنتْي نَن نَ.نَ كِسِمَ نّ.عَلَتَلَ شُي نَن نَ كِ.»]]></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شَ عَ سَ لِ عَ شَ دِ ندٍ نَ نَ، نَشَن مِشِ بْنبْمَ، عَ قَشّ تِمَ، عَ قٍ حَاشِ فبّتّ رَ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بَبَ مُ دَرِشِ نَشَن نَ، عَ شَ قٍ نَ دِ؟عَ سّرّشّ دٌنمَ كُيٍ بّ فٍيَ قَرِ،عَ يّنّ رَبَ عَ دْشْبٌورٍ شَ فِنّ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سٍتَرٍ نُن مِسِكِينّ تْورْ مَ،عَ مُحّ تِمَ،عَ تٌندِ سّيكّ رَفبِلٍندٍ،عَ عَ يَيٍ تِمَ كُيٍيٍ رَ،عَ قٍ حَاشِيٍ رَبَ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فٍينِ قٍنمَ دٌنِ كُي.نَ مِشِ مْولِ كِسِمَ؟ عَدٍ، عَ عَ يّتّ نِي سَرٍ قِمَ نّ قَشّ رَ عَ شَ قٍ حَاشِيٍ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شَ نَ دِ حَاشِ دِ ندٍ سْتْ، نَشَن بَرَ عَ بَبَ شَ يُنُبِيٍ تٌ، عَ قَ لُ عَ مُ تِن نَ وَلِ مْولِ رَبَدٍ، عَ شَ قٍ لُمَ 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مُ سّرّشّ دٌنمَ كُيٍ بّ فٍيَ قَرِ.عَ مُ عَ يَ تِمَ عِسِرَيِلَ كُيٍيٍ رَ.عَ مُ يّنّ رَبَمَ عَ دْشْبٌورٍ فِنّ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مُ مِشِ رَوَلِمَ عَ يّتّ شَ فٍينِ شَ قٍ رَ.عَ مُ سّيكّ مَشْرِنمَ.عَ مُ مُحّ تِمَ،كْنْ عَ سٍتَرٍ كِمَ، عَ دُفِ قِمَ مِسِكِي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عَ يّتّ سُشُمَ قٍ حَاشِ رَبَقٍ رَ،عَ مُ فٍينِ مْولِ يٌ قٍنمَ دٌنِ كُي.نَ دِ مُ بْنْمَ عَ بَبَ شَ قٍ حَاشِ شَ قٍ رَ. عَ كِسِمَ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نُبِتْي سَ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عَ بَبَ تَن، نَشَن قِندِ قُنمَلَ رَ، نَشَن عَ بٌورٍ مُحَ، نَشَن قٍ حَاشِيٍ رَبَ عَ شَ مِشِيٍ تَفِ، عَ تَن نَن بْنْمَ عَ شَ يُنُبِيٍ شَ قٍ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نْ وٌ ﭑ مَشْرِنمَ، ‹مُنقٍرَ نَ دِ مُ عَ بَبَ شَ يُنُبِ كٌتٍ تٌنفٌمَ؟› ﭑ شَ عَ قَلَ وٌ بّ، نَ دِ تِنشِنتْي، نَشَن بَرَ ﭑ مَ سّرِيّ رَبَتُ، عَ كِسِمَ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شَن نَ يُنُبِ رَبَ، نَ نَن بْنْمَ. دِ مُ عَ بَبَ شَ يُنُبِ كٌتٍ شَنِنمَ. بَبَ قَن مُ عَ شَ دِ شَ يُنُبِ كٌتٍ شَنِنمَ. تِنشِنتْي قَمَ نّ تِنشِنيِ سَرٍ سْتْدٍ. يُنُبِتْي تَن قَمَ يُنُبِ سَرٍ سْتْ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شَ يُنُبِتْي فبِلٍن عَ شَ يُنُبِيٍ قْشْ رَ، عَ بِرَ عَلَ شَ سّرِيّ قْشْ رَ تِنشِنيِ كُي، عَ كِسِمَ نّ، عَ مُ بْنْ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قٍ كٌبِ نَشٍيٍ بِرِن نَبَ، نَ بِرِن بَمَ نّ عَ مَ، عَ قَ كِسِ عَ شَ تِنشِنيِ سَابُ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تَن وٌ مَرِفِ عَلَتَلَ حّلّشِنمَ يُنُبِتْي شَ حَشَنكَتّ رَ؟ عَ شَ فبِلٍن عَ شَ يُنُبِ قْشْ رَ، عَ شَ كِسِ، نَ نَن نَقَن ﭑ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نْ شَ تِنشِنتْي فبِلٍن عَ شَ تِنشِنيِ قْشْ رَ، عَ قَ قٍ حَاشِ رَبَ عَلْ يُنُبِتْي عَ رَبَمَ كِ نَشّ، عَ كِسِمَ؟ عَ قٍ قَنيِ نَشٍيٍ بِرِن نَبَ، نَ بِرِن بَمَ نّ عَ مَ، عَ يُنُبِ سْتْ، عَ قَ بْنْ عَ شَ قٍ حَاشِيٍ سَابُ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نَشّ، ‹مَرِفِ شَ كِرَ مُ تِنشِن.› عِسِرَيِلَ بْنسْي، وٌ وٌ تُلِ مَتِ ﭑ نَ. ﭑ مَ كِرَ مُ تِنشِنشِ شّ، كَ وٌ تَن نَن شَ كِرَ مُ تِنشِ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 تِنشِنتْي عَ كٌبٍ سٌ قٍ قَنيِ رَبَقٍ رَ، عَ بْنْمَ عَ شَ يُنُبِيٍ نَن مَ قٍ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نْ شَ تِنشِنتَرٍ عَ كٌبٍ سٌ قٍ حَاشِ رَبَقٍ رَ، عَ بِرَ تِنشِنيِ قْشْ رَ، عَ كِسِمَ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تٌ عَ شَ وَلِ كٌبِيٍ بِرِن مَتٌ، عَ نَتّ تٌنفٌ عَ شَ فبِلٍن نٍيٍ قْشْ رَ، نَ نَن عَ رَ عَ كِسِمَ، عَ مُ بْنْ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كْنْ عِسِرَيِلَ بْنسْي نَشّ، ‹عَلَ شَ كِرَ مُ تِنشِن.› ﭑ تَن نَن مَ كِرَ مُ تِنشِن بَ، كَ وٌ تَن نَن شَ كِرَ مُ تِنشِ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كُي عِسِرَيِلَ بْنسْي، ﭑ وٌ كَنكَن مَكِيتِمَ عَ شَ قٍ رَبَشِ بّرّ نَن مَ. وٌ شَ تُوبِ! وٌ فبِلٍن وٌ شَ يُنُبِيٍ رَبَقٍ قْشْ رَ، عَلَكٌ نٍيٍ نَشَ وٌ بْ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 شَ وٌ مَكُيَ وٌ شَ يُنُبِيٍ رَ وٌ نَشٍيٍ رَبَشِ، وٌ وٌ بْحّ مَسَرَ، وٌ شَشِلِ نّينّ تٌنفٌ. عِسِرَيِلَ بْنسْي، وٌ تِمَ بْنْي كِرَ رَ مُنقٍ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ﭑ مُ وَ مَ مِشِ يٌ شَ بْنْ. وٌ تُوبِ عَلَكٌ وٌ شَ كِسِ! وٌ مَرِفِ عَلَتَلَ شُي نَن نَ كِ.»]]></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يِ تَالِ وْيّنيِ قَلَمَ نّ عِسِرَيِلَ بْشِ مَ. وٌ نَشّ،‹قٌرِيٍ نَ مَنفٌي يْشْي دٌن،عٍ شَ دِيٍ نَن حِنيِيٍ مُلُشُنمَ.›وٌ نَ قَلَمَ مُنقٍ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بَرَ ﭑ كَلِ ﭑ يّتّ رَ، عَ مُ لَنمَ وٌ شَ يِ تَالِ قَلَ عِسِرَيِلَ بْشِ مَ سْنْ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تَن نَن فبٍ نَ نِي بِرِن نَ، بَبّ بَ، دِ بَ. ﭑ تَن نَن فبٍ عٍ بِرِن نَ. نِي نَشَن نَ يُنُبِ رَبَ، نَ نِي نَن بْنْ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نَشَن تِنشِن،نَشَن قٍ قَنيِ رَبَ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شَن مُ سّرّشّ دٌنمَ كُيٍ بّ فٍيَيٍ قَرِ،نَشَن مُ عَ يَ تِمَ عِسِرَيِلَ شَ كُيٍيٍ رَ،نَشَن مُ يّنّ رَبَمَ عَ دْشْبٌورٍ فِنّ رَ،نَشَن مُ فِنّ مَسَمَ عَ شَ كِكٍ وَلِ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شَن مُ مِشِ رَوَلِمَ عَ يّتّ شَ فٍينِ شَ قٍ رَ،نَشَن دٌنِقَ شَ سّيكّ رَفبِلٍنمَ عَ مَ،نَشَن مُ مُحّ تِمَ،كْنْ عَ قَ سٍتَرٍ كِ، عَ دُفِ قِ مِسِكِينّ مَ،]]></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2026-06-13T21:25:02Z</dcterms:created>
  <dcterms:modified xsi:type="dcterms:W3CDTF">2026-06-13T21:25:02Z</dcterms:modified>
  <dc:title>Bible.com.au: عَننَبِ عٍسٍكِيٍلِ 18:1-32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