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لِ وْيّنيِ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يِ تَالِ قَلَ عِسِرَيِلَ بْنسْ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وٌن مَرِفِ عَلَتَلَ يِ نَن مَسٍنشِ؛ سّفّ شُنفبٍ، فَبُتٍنيِ سّنبّمَيٍ، شَبٍ كُيٍ تٌقَنشِيٍ، نَشَ قَ لِبَن، عَ سّدِرِ بِلِ سَلٌنيِ بٌلٌن عَ كْ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نَ شَنِن يُلّ بْشِ مَ، عَ عَ سِ عٍ شَ تَا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نسِ شْرِ ندٍ تٌنفٌ عِسِرَيِلَ بْشِ مَ، عَ سَ نَ سِ بْشِ قَنيِ مَ، يٍ فبٌ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نسِ شْرِ نَشَ بُلَ، عَ قِندِ وّنِ سَنسِ دُنكٍ رَ نَشَن سَلٌنيِيٍ نُ كُيَمَ عَ فبٍ رَ. عَ سَلٌنيِيٍ نُ قَ عٍ رَ مَشَ كٌورٍ مَ، عَ سَنكٍ نُ فٌرٌ يٍ قٍنقٍ رَ. نَ سَنسِيٍ نَشَ قَن، عَ سَلٌنيِيٍ نَشَ وُيَ عَ بُرّشّيٍ نَشَ قَ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فّ شُنفبٍ فبّتّ نَشَ مِنِ نَا رَ، عَ فَبُتٍنيِيٍ شُنفبٌ، عَ شَبٍيٍ وُيَ. وّنِ بِلِ نَشَ عَ سَنكٍيٍ نُن عَ سَلٌنيِيٍ رَحّرّ كٍلِقٍ بْشِ مَ عَ نُ سِشِ دّننَشّ، سِفَقٍ رَ سّفّ مَبِرِ يٍ سْتْ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سِشِ بْشِ قَنيِ نَن مَ، يٍ فبٍفبٍ نُ نَ دّننَشّ، عَلَكٌ عَ شَ قِندِ عَ رَ، عَ وّنِ بٌفِ قَنيِ رَ مِ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لَ عٍ بّ، ‹وٌن مَرِفِ عَلَتَلَ يِ نَن مَسٍنشِ؛ نَ وّنِ بِلِ قَنمَ؟ عَ مُ قَمَ عَ عِتَلَدٍ، عَ بٌفِ بِرَ، عَ شَرَ؟ عَ سَلٌنيِيٍ نُن عَ بُرّشّ كَنَمَ نّ. عَ عِتَلَقٍ مُ شْرْ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لِ عَ عِتَلَ، عَ سِ يِرٍ فبّتّ، قٌيٍ نَشَن كٍلِمَ سٌفٍتٍدٍ مَبِرِ عَ مُ عَ شَرَ مَ شّ فبِ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لَ يِ بْنسْي مُرُتَشِ بّ، ‹وٌ مُ نَ تَالِ قَهَامُشِ؟ بَبِلْن مَنفّ بَرَ سِفَ دَرِ سَلَمُ، عَ نَا مَنفّ نُن عَ كُنتِفِيٍ سُشُ، عَ عٍ شَنِن بَبِ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مِشِ كٍرٍن سُفَندِ مَنفّ بْنسْي يَ مَ، عَ سَاتّ شِرِ عَ نُن نَ تَفِ، عَ عَ تِ مَنفّيَ رَ كَلِ رَ. عَ مَن بَرَ بْشِ كُنتِفِيٍ تَن شَ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كٌ بْشِ سّنبّ شَ شُرُن، هَن عَ مُ نْ عَ عِكٍلِدٍ سْنْن، قٌ عَ نُ سَاتّ رَبَتُ تُ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نَ مَنفّ سُفَندِشِ قَن نَشَ مُرُتَ، عَ شّيرَيٍ رَ سِفَ مِسِرَ مَنفّ مَ سٌييٍ نُن سْورِيٍ قٍندٍ. نَ قٍ مْولِ سْونّيَمَ؟ نَشَن مَتَندِ تِمَ نَ كِ، عَ مُ تْورْ مَ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ﭑ كَلِ، ﭑ تَن عَلَتَلَ نَن شُي عَ رَ، عَ قَشَمَ بَبِلْن بْشِ نَن مَ، مَنفّ قّ مَ نَشَن مَنفّيَ سٌشِ عَ يِ رَ، عَ نَشَن شَ سَاتّ مَبٍرٍشِ، عَ عَ كَ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سِرَ مَنفّ مُ نْمَ عَ مَلِدٍ فٍرٍ كُي، عَ يَشُييٍ سٍيٍ يَءِلَنمَ تَا تّتّ كَنَقٍ رَ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عَ شَ كَلِ مَبٍرٍ سَاتّ كَنَقٍ رَ، عَ قَمَ نّ نَ سَرٍ سْتْ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شَ قٍ رَ، عَلَتَلَ يِ نَن مَسٍنشِ، عَ نَشّ، «ﭑ بَرَ ﭑ كَلِ ﭑ يّتّ رَ، عَ تٌ ﭑ مَ كَلِ مَبٍرٍ، عَ تٌ ﭑ مَ سَاتّ كَنَ، ﭑ نَ سَرٍ رَفبِلٍنمَ نّ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 ﭑ مَ يّلّ عِتَلَمَ نّ عَ يَ رَ، ﭑ عَ سُشُ ﭑ مَ فَنتَنيِ رَ. ﭑ عَ شَنِنمَ نّ بَبِلْن بْشِ مَ، ﭑ قَ عَ حَشَنكَتَ عَ شَ يَنقَنتٍيَ شَ قٍ رَ مّننِ، عَ نَشَن نَبَشِ ﭑ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سْورِيٍ سْنتْمَ نّ سَنتِدّفّمَ رَ، مِشِ دْنشْي يٍنسٍنمَ نّ. وٌ عَ كٌلٌنمَ نّ نَ كُي عَ ﭑ تَن عَلَتَلَ نَن نَ نَتّ تٌنفٌ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مَرِفِ عَلَتَلَ يِ نَن مَسٍنشِ، عَ نَشّ، «ﭑ سّدِرِ سَلٌنيِ بَمَ نّ عَ كْن نَ، سَلٌنيِ قَنيِ نَشَن نَ كٌورٍ مَ، ﭑ قَ عَ سِ فٍيَ عِتٍشِ قَ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عَ سِمَ نّ عِسِرَيِلَ فٍيَ مَ، عَ سَلٌنيِيٍ قَن، عٍ بٌفِ فبٍفبٍ رَ مِنِ. عَ قِندِ مَ نّ سّدِرِ وُرِ بِلِ تٌقَنيِ رَ. شْنِ مْولِ بِرِن قَمَ نّ عٍ مَلَبُدٍ، عَ سَلٌنيِيٍ نِينِ بُن مَ عَ كْ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وُرِ بِلِ بِرِن عَ كٌلٌنمَ نّ، عَ ﭑ تَن عَلَتَلَ نَن وُرِ بِلِ عِتٍشِ عِفٌرٌ مَ، ﭑ وُرِ بِلِ عِفٌرٌشِ عِتٍ. ﭑ وُرِ شِندٍ شَرَ، ﭑ وُرِ شَرٍ رَقَن. ﭑ تَن عَلَتَلَ شُي نَن نَ كِ. ﭑ قَمَ نّ نَ رَكَمَلِ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عٍسٍكِيٍلِ 17:1-24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