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نَبِ عٍسٍكِيٍلِ 15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ٍ شَ بْشِ شُن نَكَنَمَ نّ، بَرِ مَ عٍ بَرَ ﭑ يَنقَ. عَلَتَلَ شُي نَن نَ كِ.»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رِ سَلَمُ شَ حَشَنكَتّ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شَ عَ مَسٍن ﭑ بّ، عَ نَشّ؛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َدَ مَدِ، وّنِ بِلِ قَن قْتْنيِ وُرِ سَلٌنيِ بّ؟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ّنِ بِلِ وُرِ رَوَلِمَ عَ شَ قِندِ سٍ فبَكُ سٍ رَ، شَ نَ مُ عَ رَ سٍ فبّتّ نَشَن تِدٍ نَ نَ؟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وُرِ مْولِ نَ فَن، كٍلِ عَ شُنيِ مَ هَن عَ سَ دْشْ عَ شْرّ رَ، عَ نْمَ رَوَلِدٍ سٍ ندٍ رَ قَ؟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َ مُ نُ نْمَ رَوَلِدٍ سٍ ندٍ رَ عَ تٌ نُ سِشِ، عَ نَ فَن، تِدٍ يٌ مُ لُمَ عَ مَ سْنْن.»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نَ كُي، وٌ مَرِفِ عَلَتَلَ شَ مَسٍنيِ نَن يَ؛ ﭑ قٍ رَبَمَ نّ دَرِ سَلَمُكَيٍ رَ، عَلْ ﭑ قٍ نَشَن نَبَ نَ وّنِ بِلِ وُرِ رَ ﭑ نَشَن فَنش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ِمَ نّ عٍ كَنكٍ. هَلِ عٍ مِنِ تّ عِ، نَ تّ قَنمَ عٍ دٌندٍ. ﭑ نَ تِ عٍ كَنكٍ مَ، وٌ عَ كٌلٌنمَ نّ عَ ﭑ تَن نَن نَ عَلَتَلَ 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2026-06-13T21:25:01Z</dcterms:created>
  <dcterms:modified xsi:type="dcterms:W3CDTF">2026-06-13T21:25:01Z</dcterms:modified>
  <dc:title>Bible.com.au: عَننَبِ عٍسٍكِيٍلِ 15:1-8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