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مَ نّ عَ كَنكٍ، ﭑ عَ قِندِ مَ مِسَالِ نَن نَ حَمَ بّ، عَ شِلِ قِندِ كٌنبِ رَ عٍ يَ مَ. ﭑ عَ كٍرِ مَ نّ ﭑ مَ حَمَ يَ مَ. نَ كُي وٌ عَ كٌلٌنمَ نّ عَ ﭑ تَن نَن نَ عَلَتَ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نَ نَمِحْنمّ قَ تِن مَسٍنيِ قَلَدٍ ﭑ شِلِ رَ، ﭑ تَن يَتِ بَرَ عَ مَدَشُ عَ شَ نَ رَبَ. نَ كُي ﭑ نَ ﭑ بّلّشّ عِتَلَ عَ شِلِ مَ، ﭑ عَ شَ قٍ شُن نَكَنَ ﭑ مَ حَمَ عِسِرَيِلَ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يُنُبِ سْتْ نَ كُي، نَمِحْنمّ يٌ، نُن مِشِ يٌ نَشَن مَشَندِ تِمَ عَ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سِرَيِلَ بْنسْي مُ لُمَ عٍ مَكُيَ رَ ﭑ نَ، عٍ سّنِيّنتَرٍحَ بّحِنمَ نّ. عٍ قِندِ مَ نّ ﭑ مَ حَمَ رَ، ﭑ قَن قِندِ عٍ مَرِفِ عَلَ رَ. عَلَتَلَ شُ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دَ مَدِ، شَ حَمَ ندٍ ﭑ بّحِن عٍ شَ يُنُبِيٍ شَ قٍ رَ، ﭑ قَمَ نّ ﭑ بّلّشّ عِتَلَدٍ عٍ شِلِ مَ، ﭑ عٍ شَ بَلٌي حْن، ﭑ كَامّ رَدِن عٍ مَ، ﭑ عٍ شَ مِشِيٍ نُن عٍ شَ شُرُ سٍيٍ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لِ عَننَبِ نُهَ، عَننَبِ دَنِيّلِ، نُن عَننَبِ عَيُبَ نُ نَ عٍ يَ مَ نُ، حَمَ نْمَ كِسِدٍ عٍ شَ تِنشِنيِ فبَنسَن نَن سَابُي رَ.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ﭑ سُبٍ شَاحّيٍ رَدِن نَ بْشِ مَ عٍ شَ دِ مّيٍ قَشَ، مِشِ بِرِن شَ كٍلِ نَا نَ سُبٍيٍ شَ 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هَلِ نَ نَمِحْنمّ سَشَن سَ لُ نَا، ﭑ تَن وٌ مَرِفِ عَلَتَلَ بَرَ ﭑ كَلِ، حَمَ مُ نْمَ عٍ شَ دِيٍ رَكِسِدٍ. نَ نَمِحْنمّيٍ فبَنسَن نَن كِسِمَ، بْشِكَيٍ تَن لْ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ﭑ فٍرٍ رَبُلَ نَ بْشِ مَ، ﭑ قَ عَ قَلَ ‹سَنتِدّفّمَ شَ بٍ كَنَ،› ﭑ قَ عَ نِيَ نَ بْشِكَيٍ نُن عٍ شَ شُرُ سٍيٍ بِرِن شَ سْن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تّ عِسِرَيِلَ بْحّ رَفبِلٍنقٍ عَ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هَلِ نَ نَمِحْنمّ سَشَن سَ لُ نَا، ﭑ تَن وٌ مَرِفِ عَلَتَلَ بَرَ ﭑ كَلِ، حَمَ مُ نْمَ عٍ شَ دِيٍ رَكِسِدٍ. نَ نَمِحْنمّيٍ فبَنسَن نَن كِسِ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ﭑ وُفَنيِ رَدِن نَ بْشِ مَ عٍ شَ مِشِ بِرِن نُن عٍ شَ شُرُ سٍيٍ قَشَ قٍ رَ ﭑ مَ شْنّ شَ قٍ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لِ عَننَبِ نُهَ، عَننَبِ دَنِيّلِ، نُن عَننَبِ عَيُبَ سَ لُ نَا، ﭑ تَن وٌ مَرِفِ عَلَتَلَ بَرَ ﭑ كَلِ، حَمَ مُ نْمَ عٍ شَ دِيٍ رَكِسِدٍ. حَمَ نْمَ كِسِدٍ عٍ شَ تِنشِنيِ فبَنسَن نَن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رِفِ عَلَتَلَ شَ مَسٍنيِ نَن يَ؛ وٌ شَ قٍ شْرْشْمَ نّ دَنفِقٍ نَ تَن نَ ﭑ نَ ﭑ مَ كَسَرّ نَانِ تِ وٌ بّ، نَشٍيٍ قِندِشِ فٍرٍ، كَامّ، سُبٍ شَاحّيٍ، نُن وُفَنيِ رَ. نَ بِرِن وٌ شَ مِشِيٍ نُن وٌ شَ شُرُ سٍيٍ سْنتْ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وٌ شَ دِ ندٍيٍ قَمَ نّ رَتَنفَدٍ نَ مَ. عٍ قَمَ نّ وٌ يِرٍ، وٌ قَ سّيوَ عٍ حّرّ كِ مَتٌقٍ رَ، وٌ قَ مَدُندُ فبَلٌي شَ قٍ رَ ﭑ نَشَن نَفِرِشِ دَرِ سَلَمُ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مَدُندُي سْتْمَ نّ عٍ حّرّ كِ مَتٌقٍ رَ، بَرِ مَ وٌ قَمَ نّ عَ كٌلٌندٍ عَ ﭑ نَ بِرِن نَبَ قٍ ندٍ نَن مَ. وٌ مَرِفِ عَلَتَلَ شُ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قٌرِ ندٍيٍ نَشَ قَ ﭑ شْنيِ. عٍ تٌ دْ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يِ مِشِيٍ بَرَ كُيٍيٍ قٍ تٌنفٌ عٍ عَ سَ عٍ نِي رَ، عٍ قٍ حَاشِيٍ سُشُ نَشٍيٍ عٍ رَبِرَ مَ. عَ لَنمَ ﭑ شَ تِن عٍ شَ ﭑ مَشَ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قَلَ عٍ بّ، ‹وٌ مَرِفِ عَلَتَلَ شَ مَسٍنيِ نَن يَ؛ عِسِرَيِلَكَ نَشَن يٌ كُيٍ قٍ سَ عَ نِي رَ، عَ قٍ حَاشِ سُشُ نَشَن عَ رَبِرَ مَ، عَ نَ سِفَ نَمِحْنمّ يِرٍ عَلَ مَشَندِدٍ، ﭑ عَ شَ دُبَ مَقِندِ مَ عَ شَ يُنُبِ رَبَ شَسَبِ نَ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يِ رَبَمَ نّ عَلَكٌ ﭑ شَ عِسِرَيِلَ بْنسْي بْحّ رَقِندِ ﭑ مَ، هَلِ عٍ تٌ بَرَ عٍ مَكُيَ ﭑ نَ عٍ شَ كُيٍ بَتُ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لَ عِسِرَيِلَ بْنسْي بّ، ‹وٌ مَرِفِ عَلَتَلَ شَ مَسٍنيِ نَن يَ؛ وٌ تُوبِ، وٌ فبِلٍن وٌ شَ كُيٍ بَتُقٍ قْشْ رَ، وٌ وٌ كٌبٍ سٌ وٌ شَ قٍ حَاشِ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كَيٍ بِرِن، شَ نَ مُ عَ رَ وٌ شَ شْحّيٍ، مِشِ يٌ نَشَن كُيٍ قٍ سَمَ عَ نِي رَ، عَ قٍ حَاشِ سُشُ نَشَن عَ رَبِرَ مَ، نَ كَنيِ نَ سِفَ نَمِحْنمّ يِرٍ ﭑ مَشَندِقٍ رَ، ﭑ تَن عَلَتَلَ يَتِ قَمَ نَ كَنيِ يَابِدٍ.]]></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عَننَبِ عٍسٍكِيٍلِ 14:1-23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