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عٍسٍكِيٍلِ 1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 تٌ فَاشُشِ فٍرٍ يَ رَ، ﭑ فٍرٍ رَقَمَ نّ وٌ مَ! ﭑ تَن عَلَتَلَ شُي نَن 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وٌ رَ مِنِمَ نّ تَا كُي، ﭑ وٌ سَ سِ فبّتّ سَفٌي. نَ نَن قِندِ مَ وٌ شَ حَشَنكَتّ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قَشَمَ فٍرٍ نَن كُي عِسِرَيِلَ نَانِنيِ رَ. نَ كُي وٌ عَ كٌلٌنمَ نّ عَ ﭑ تَن نَن نَ عَلَتَلَ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 تَا مُ قِندِ مَ وٌ بّ تُندٍ رَ، وٌ تَن مُ قِندِ مَ سُبٍ رَ نَشَن فَنمَ بٍ تَا كُي. ﭑ وٌ تَن مَكِيتِمَ عِسِرَيِلَ نَانِنيِ نَن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 عَ كٌلٌنمَ نّ عَ ﭑ تَن نَن نَ عَلَتَلَ رَ، وٌ تٌندِ بِرَدٍ نَشَن شَ يَامَرِيٍ قْشْ رَ. وٌ بَرَ ﭑ مَ سّرِيّ رَبٌلٌ، وٌ بِرَ سِ فبّتّيٍ شَ سّرِيّ قْشْ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تٌ فّ نَ مَسٍنيِ قَلَدٍ، بّنَيَ شَ دِ ثّلَتَيَ نَشَ قَشَ. ﭑ نَشَ ﭑ يَتَفِ رَقٍلٍن بْشِ مَ كٍرٍن نَ، ﭑ قَ عَ قَلَ ﭑ شُي عِتٍشِ رَ، «ﭑ مَرِفِ عَلَتَلَ، عِ وَ مَ عِسِرَيِلَ مِشِ دْنشْي بِرِن سْنتْقٍ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تَلَ نَشَ ﭑ يَا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دَ مَدِ، دَرِ سَلَمُكَيٍ نَ عَ قَلَقٍ عِ بَرِبٌورٍيٍ نُن عِسِرَيِلَ بْنسْي بِرِن بّ عٍ شَ عٍ مَكُيَ عَلَتَلَ رَ، بَرِ مَ عٍ نَشّ يِ بْشِ قِندِشِ عٍ فبٍ نَ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ي عِ شَ عَ قَلَ عٍ بّ، ‹عَلَتَلَ شَ مَسٍنيِ نَن يَ. هَلِ ﭑ عٍ مَكُيَ، ﭑ عٍ شَنِن حَمَنّيٍ مَ، ﭑ لُمَ نّ عٍ سّيتِ مَ مّننِ قَ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يِ مَسٍنيِ تِ؛ ‹وٌ مَرِفِ عَلَتَلَ شَ مَسٍنيِ نَن يَ. ﭑ وٌ مَلَنمَ نّ كٍلِقٍ حَمَنّيٍ تَفِ وٌ يٍنسٍنشِ دّننَشّ، ﭑ مَن عِسِرَيِلَ بْشِ سٌ وٌ 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رِ سَلَمُ شَ حَشَنكَتّ نُن عِسِرَيِلَ شَ بْحّ مَسَ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فبِلٍنمَ نّ عٍ شَ بْشِ مَ، عٍ قَ كُيٍ حَاشِيٍ بِرِن بَ نَا.]]></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عٍ بْحّ قِندِ مَ بْحّ كٍرٍن نَن نَ. ﭑ شَشِلِ نّينّ سٌ عٍ يِ رَ. ﭑ عٍ شَ بْحّ شْرْشْي بَمَ نّ، ﭑ بْحّ قَنيِ سٌ عٍ 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كٌ عٍ شَ بِرَ ﭑ مَ يَامَرِيٍ قْشْ رَ، عٍ شَ ﭑ مَ سّرِيّ بِنيَ. عٍ قِندِ مَ ﭑ مَ حَمَ نَن نَ قَ، ﭑ تَن قِندِ عٍ مَرِفِ عَلَ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مِشِ نَشٍيٍ بِرَ مَ عٍ شَ كُيٍ بَتُقٍ قْشْ رَ، ﭑ عٍ شَ وَلِ حَاشِ سَرٍ رَفبِلٍنمَ نّ عٍ مَ. عَلَتَلَ شُي نَن نَ كِ.»]]></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تّمُي نَ مَلٍكّيٍ نَشَ عٍ فَبُتٍنيِيٍ عِتَلَ نُن عٍ سَنيِ رَدِفِلِنشِيٍ، عِسِرَيِلَ مَرِفِ عَلَتَلَ شَ نْرّ نُ نَ عٍ شُ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لَتَلَ شَ نْرّ نَشَ كٍلِ تَا كُي، عَ سَ عَ مَفٌرٌ فٍيَ قَرِ نَشَن نُ نَ سٌفٍتٍدٍ.]]></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لَامَتُنيِ كُي، عَلَ شَشِلِ سّنِيّنشِ نَشَ ﭑ تٌنفٌ مّننِ، عَ ﭑ شَنِن عِسِرَيِلَ بْنسْي يِرٍ نَشَن نُ نَ كٌنيِيَ كُي كَلِدٍ بْشِ مَ. لَامَتُنيِ تٌ حْ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نَشَ عَلَتَلَ شَ مَسٍنيِ بِرِن نَدَنفِ عٍ مَ، عَ نَشٍيٍ مَسٍن ﭑ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عَلَ شَشِلِ سّنِيّنشِ نَشَ ﭑ تٌنفٌ مّننِ، عَ ﭑ شَنِن عَلَتَلَ شَ هْرْ مْبَنشِ نَادّ رَ، نَشَن نَ سٌفٍتٍدٍ بِرِ رَ. شّمّ مْشْحّن نُن سُولِ نُ نَ مّننِ. حَمَ كُنتِفِيٍ عَسُرُ شَ دِ يَاسَنِيَ نُن بّنَيَ شَ دِ ثّلَتَيَ قَن نُ نَ عٍ يَ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نَشَ عَ مَسٍن ﭑ بّ، «عَدَ مَدِ، يِ مِشِيٍ نَ قٍ حَاشِ كُي. عٍ وَ مَ حَمَ رَتَنتَنقٍ عٍ شَ مَرَ سِ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هَلِ وٌن مُ بَنشِ تِ، بَرِ مَ يِ تَا لُشِ نّ عَلْ تُندٍ وٌن حِنمَ نَشَن كُ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عِ تَن عَدَ مَدِ، عِ شَ ﭑ مَ وْيّنيِ رَدَنفِ عٍ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عَلَتَلَ شَشِلِ سّنِيّنشِ نَشَ فٌرٌ ﭑ مَ، عَ يِ مَسٍنيِ تِ ﭑ بّ ﭑ شَ عَ رَدَنفِ عٍ مَ، «عَلَتَلَ شَ مَسٍنيِ نَن يَ؛ وٌ تَن عِسِرَيِلَ بْنسْي، ﭑ وٌ شَ مَحْشُنيِ كٌ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بَرَ مِشِ فبٍفبٍ قَشَ يِ تَا كُي، وٌ بَرَ عٍ بِنبِيٍ لُ كِرَ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ﭑ تَن، وٌ مَرِفِ عَلَتَلَ يِ نَن مَسٍنشِ؛ وٌ بِنبِيٍ نَشٍيٍ وٌلِشِ كِرَ رَ، عٍ قِندِشِ سُبٍيٍ نَن نَ نَشَن قَمَ فَندٍ يِ تُندٍ كُي، كْنْ ﭑ وٌ تَن كٍرِ مَ نّ.]]></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2026-06-15T07:58:14Z</dcterms:created>
  <dcterms:modified xsi:type="dcterms:W3CDTF">2026-06-15T07:58:14Z</dcterms:modified>
  <dc:title>Bible.com.au: عَننَبِ عٍسٍكِيٍلِ 11:1-25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