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931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سٍكِيٍلِ 10: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مِشِ بّلّشّ مَنِيّ نَن نُ مِنِمَ نَ مَلٍكّيٍ فَبُتٍنيِيٍ بُن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ﭑ نَشَ سَنيِ رَدِفِلِنشِ نَانِ تٌ مَلٍكّيٍ قّ مَ، كٍرٍن كٍرٍن نُ نَ كَنكَن بُن مَ. عٍ نُ مَيَنبَمَ عَلْ دِيَمَن مَنِيّ.]]></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 سَنيِ رَدِفِلِنشِ نَانِ بِرِن نُ مَنِيَ، كَنكَن لُشِ عَلْ عَ نُ نَ سَنيِ رَدِفِلِنشِ فبّتّ نَن كُي.]]></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نّ سِفَمَ، مَلٍكّ يَتَفِ نُ تِشِ دّننَشّ رَ عٍ نُ عٍ حّرّ مَ مّننِ بِرِ نّ، هَلِ نَ سَنيِ تٌ نُ عَ مَقِندِ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يَيٍ نُ نَ نَ مَلٍكّ نَانِيٍ بِرِن قَتٍيٍ مَ، عَ نُن عٍ قَرِيٍ مَ، عٍ بّلّشّيٍ مَ، عٍ فَبُتٍنيِيٍ مَ، نُن عٍ سَنيِ رَدِفِلِنشِ نَانِيٍ 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ﭑ نَشَ عَ مّ، عٍ نَ سَنيِ رَدِفِلِنشِيٍ شِلِمَ «سَنيِ قِرِ قِ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يَتَفِ نَانِ نَن نُ نَ نَ مَلٍكّيٍ بِرِن بّ. كٍرٍن نُ لُشِ نّ عَلْ مَلٍكّ يَتَفِ، عَ قِرِن ندٍ نُ لُشِ نّ عَلْ مِشِ يَتَفِ، عَ سَشَن ندٍ نُ لُشِ نّ عَلْ يّتّ يَتَفِ، عَ نَانِ ندٍ نُ لُشِ نّ عَلْ سّفّ يَتَفِ.]]></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نَ تّمُي نَ مَلٍكّيٍ نَشَ كٍلِ. عٍ نُ مَنِيَشِ نَ دَالِسٍيٍ نَن نَ ﭑ نُ بَرَ نَشٍيٍ تٌ كٍبَرَ شُرٍ دّ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نَ مَلٍكّيٍ نّ عٍ حّرّ مَ، عٍ نُن نَ سَنيِ رَدِفِلِنشِيٍ نَن عَ رَ. عٍ نَ عٍ فَبُتٍنيِيٍ عِتَلَ عٍ شَ كٍلِ، عٍ نُن نَ سَنيِيٍ نَن عَ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نَ تِ، عٍ نُن عٍ سَنيِيٍ نَن عَ رَ، عٍ نَ تٍ، عٍ نُن عٍ سَنيِيٍ نَن عَ رَ، بَرِ مَ نَ دَالِسٍيٍ نِي نُ نَ عٍ سَنيِ رَدِفِلِنشِيٍ نَن كُي.]]></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 شَ نْرّ شَ كٍلِ عَ شَ هْرْ مْبَنشِ شُن]]></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نَ تّمُي عَلَتَلَ شَ نْرّ نَشَ كٍلِ هْرْ مْبَنشِ سٌدٍ دّ رَ، عَ سَ عَ مَفٌرٌ نَ مَلٍكّيٍ شُن 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نَشَ عٍ فَبُتٍنيِيٍ عِتَلَ، عٍ كٍلِ بْشِ مَ ﭑ يَ شْرِ عٍ نُن عٍ سَنيِ رَدِفِلِنشِيٍ رَ. عٍ نَشَ عٍ سَ تِ عَلَتَلَ شَ هْرْ مْبَنشِ دّ رَ سٌفٍتٍدٍ بِرِ رَ. عِسِرَيِلَ مَرِفِ عَلَ شَ نْرّ نُ نَ عٍ شُن 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رَحْنيِ ﭑ نَشَ عَ كٌلٌن ﭑ نَ دَالِسٍ نَانِ ﭑ نَشٍيٍ تٌشِ كٍبَرَ شُرٍ دّ رَ، عٍ نُ مَنِيَشِ مَلٍكّيٍ نَن نَ.]]></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يَتَفِ نَانِ نُن فَبُتٍنيِ نَانِ نُ نَ عٍ بِرِن مَ. بّلّشّيٍ قَن نُ نَ عٍ فَبُتٍنيِيٍ بُن مَ.]]></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 يَتَفِيٍ نُ مَنِيَشِ يَتَفِيٍ نَن نَ ﭑ نَشٍيٍ تٌ كٍبَرَ شُرٍ دّ رَ. عٍ بِرِن نُ سِفَمَ يَرٍ نَن تُن.]]></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لَامَتُنيِ كُي ﭑ نَشَ كِبَنيِ ندٍ تٌ مَلٍكّيٍ شُن مَ نَشَن نُ لُشِ عَلْ دِيَمَن مَنِيّ.]]></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لَتَلَ نَشَ عَ مَسٍن شّمّ بّ دُفِ قِيشّ نُ رَفٌرٌشِ نَشَن مَ، «عِ شَ سٌ مَلٍكّيٍ بُن مَ، سَنيِ رَدِفِلِنشِيٍ نَ دّننَشّ، عِ شَ تّ وٌلٍيٍ تٌنفٌ، عِ عٍ رَيٍنسٍن تَا مَ.» عَ نَشَ نَ رَبَ ﭑ يَ شْ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نَ مَلٍكّيٍ نُ تِشِ هْرْ مْبَنشِ يِرٍقَنيِ مَ نَ شّمّ سٌ تّمُي نَشّ. كُندَ نُ نَ هْرْ مْبَنشِ تّتّ كُي.]]></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لَتَلَ شَ نْرّ نَشَ كٍلِ نَ مَلٍكّيٍ شُن مَ، عَ سِفَ هْرْ مْبَنشِ سٌدٍ دّ رَ. كُندَ نَشَ هْرْ مْبَنشِ رَقٍ، عَلَتَلَ شَ نْرّ شَ يَنبّ قَنيِ نُ نَ تّتّ بِرِن كُي.]]></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نَ مَلٍكّيٍ فَبُتٍنيِيٍ شُي نُ مّمَ بٌورٍ تّتّ كُي، عَ نُ فبٌ عَلْ عَلَ سّنبّمَ وْيّن شُي.]]></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لَتَلَ تٌ شّمّ يَمَرِ، دُفِ قِيشّ نُ رَفٌرٌشِ نَشَن مَ، عَ شَ تّ وٌلٍيٍ تٌنفٌ سٍ دِفِلِنشِيٍ تَفِ مَلٍكّيٍ بُن مَ، عَ نَشَ سٌ، عَ سَ تِ نَا.]]></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 مَلٍكّ كٍرٍن نَشَ تّ وٌلٍ ندٍيٍ كْ، عَ عَ سَ نَ شّمّ بّلّشّ عِ. نَ نَشَ عَ رَ سُشُ، عَ مِنِ.]]></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2026-08-15T14:10:40Z</dcterms:created>
  <dcterms:modified xsi:type="dcterms:W3CDTF">2026-08-15T14:10:40Z</dcterms:modified>
  <dc:title>Bible.com.au: عَننَبِ عٍسٍكِيٍلِ 10:1-22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