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بّلّشّ مَنِيّ نَن نُ مِنِمَ نَ مَلٍكّيٍ فَبُتٍنيِيٍ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سَنيِ رَدِفِلِنشِ نَانِ تٌ مَلٍكّيٍ قّ مَ، كٍرٍن كٍرٍن نُ نَ كَنكَن بُن مَ. عٍ نُ مَيَنبَمَ عَلْ دِيَمَن مَ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سَنيِ رَدِفِلِنشِ نَانِ بِرِن نُ مَنِيَ، كَنكَن لُشِ عَلْ عَ نُ نَ سَنيِ رَدِفِلِنشِ فبّتّ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 سِفَمَ، مَلٍكّ يَتَفِ نُ تِشِ دّننَشّ رَ عٍ نُ عٍ حّرّ مَ مّننِ بِرِ نّ، هَلِ نَ سَنيِ تٌ نُ عَ مَقِندِ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يٍ نُ نَ نَ مَلٍكّ نَانِيٍ بِرِن قَتٍيٍ مَ، عَ نُن عٍ قَرِيٍ مَ، عٍ بّلّشّيٍ مَ، عٍ فَبُتٍنيِيٍ مَ، نُن عٍ سَنيِ رَدِفِلِنشِ نَانِ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مّ، عٍ نَ سَنيِ رَدِفِلِنشِيٍ شِلِمَ «سَنيِ قِرِ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تَفِ نَانِ نَن نُ نَ نَ مَلٍكّيٍ بِرِن بّ. كٍرٍن نُ لُشِ نّ عَلْ مَلٍكّ يَتَفِ، عَ قِرِن ندٍ نُ لُشِ نّ عَلْ مِشِ يَتَفِ، عَ سَشَن ندٍ نُ لُشِ نّ عَلْ يّتّ يَتَفِ، عَ نَانِ ندٍ نُ لُشِ نّ عَلْ سّفّ يَ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نَ مَلٍكّيٍ نَشَ كٍلِ. عٍ نُ مَنِيَشِ نَ دَالِسٍيٍ نَن نَ ﭑ نُ بَرَ نَشٍيٍ تٌ كٍبَرَ شُرٍ 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مَلٍكّيٍ نّ عٍ حّرّ مَ، عٍ نُن نَ سَنيِ رَدِفِلِنشِيٍ نَن عَ رَ. عٍ نَ عٍ فَبُتٍنيِيٍ عِتَلَ عٍ شَ كٍلِ، عٍ نُن نَ سَنيِيٍ نَ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تِ، عٍ نُن عٍ سَنيِيٍ نَن عَ رَ، عٍ نَ تٍ، عٍ نُن عٍ سَنيِيٍ نَن عَ رَ، بَرِ مَ نَ دَالِسٍيٍ نِي نُ نَ عٍ سَنيِ رَدِفِلِنشِيٍ نَن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نْرّ شَ كٍلِ عَ شَ هْرْ مْبَنشِ شُ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عَلَتَلَ شَ نْرّ نَشَ كٍلِ هْرْ مْبَنشِ سٌدٍ دّ رَ، عَ سَ عَ مَفٌرٌ نَ مَلٍكّيٍ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فَبُتٍنيِيٍ عِتَلَ، عٍ كٍلِ بْشِ مَ ﭑ يَ شْرِ عٍ نُن عٍ سَنيِ رَدِفِلِنشِيٍ رَ. عٍ نَشَ عٍ سَ تِ عَلَتَلَ شَ هْرْ مْبَنشِ دّ رَ سٌفٍتٍدٍ بِرِ رَ. عِسِرَيِلَ مَرِفِ عَلَ شَ نْرّ نُ نَ عٍ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رَحْنيِ ﭑ نَشَ عَ كٌلٌن ﭑ نَ دَالِسٍ نَانِ ﭑ نَشٍيٍ تٌشِ كٍبَرَ شُرٍ دّ رَ، عٍ نُ مَنِيَشِ مَلٍكّيٍ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تَفِ نَانِ نُن فَبُتٍنيِ نَانِ نُ نَ عٍ بِرِن مَ. بّلّشّيٍ قَن نُ نَ عٍ فَبُتٍنيِيٍ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يَتَفِيٍ نُ مَنِيَشِ يَتَفِيٍ نَن نَ ﭑ نَشٍيٍ تٌ كٍبَرَ شُرٍ دّ رَ. عٍ بِرِن نُ سِفَمَ يَرٍ نَن تُ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امَتُنيِ كُي ﭑ نَشَ كِبَنيِ ندٍ تٌ مَلٍكّيٍ شُن مَ نَشَن نُ لُشِ عَلْ دِيَمَن مَ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شّمّ بّ دُفِ قِيشّ نُ رَفٌرٌشِ نَشَن مَ، «عِ شَ سٌ مَلٍكّيٍ بُن مَ، سَنيِ رَدِفِلِنشِيٍ نَ دّننَشّ، عِ شَ تّ وٌلٍيٍ تٌنفٌ، عِ عٍ رَيٍنسٍن تَا مَ.» عَ نَشَ نَ رَبَ ﭑ يَ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مَلٍكّيٍ نُ تِشِ هْرْ مْبَنشِ يِرٍقَنيِ مَ نَ شّمّ سٌ تّمُي نَشّ. كُندَ نُ نَ هْرْ مْبَنشِ تّتّ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نْرّ نَشَ كٍلِ نَ مَلٍكّيٍ شُن مَ، عَ سِفَ هْرْ مْبَنشِ سٌدٍ دّ رَ. كُندَ نَشَ هْرْ مْبَنشِ رَقٍ، عَلَتَلَ شَ نْرّ شَ يَنبّ قَنيِ نُ نَ تّتّ بِرِ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مَلٍكّيٍ فَبُتٍنيِيٍ شُي نُ مّمَ بٌورٍ تّتّ كُي، عَ نُ فبٌ عَلْ عَلَ سّنبّمَ وْيّن 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تٌ شّمّ يَمَرِ، دُفِ قِيشّ نُ رَفٌرٌشِ نَشَن مَ، عَ شَ تّ وٌلٍيٍ تٌنفٌ سٍ دِفِلِنشِيٍ تَفِ مَلٍكّيٍ بُن مَ، عَ نَشَ سٌ، عَ سَ تِ نَ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مَلٍكّ كٍرٍن نَشَ تّ وٌلٍ ندٍيٍ كْ، عَ عَ سَ نَ شّمّ بّلّشّ عِ. نَ نَشَ عَ رَ سُشُ، عَ مِنِ.]]></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10:1-22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