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عَ يّتّ مَسٍنقٍ عَننَبِ عٍسٍكِ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تٌنفٌ سَشَن ندٍ، عَ كِكٍ نَانِ ندٍ، شِ سُولِ ندٍ رَ، ﭑ نُ نَ عِسِرَيِلَكَ سُشُشِيٍ يَ مَ كٍبَرَ شُرٍ قّ مَ. كٌورٍ نَشَ رَبِ، ﭑ نَشَ عَلَ شَ لَامَتُنيِ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حّ نُ قِندِشِ يُدَيَ مَنفّ يٍهٌيَكِنِ شَ حّ سُولِ ندٍ نَن نَ كٌنيِيَ كُي. نَ شِ سُولِ 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مَسٍنيِ تِ ﭑ تَن سّرّشّدُبّ عٍسٍكِيٍلِ بّ، بُسِ شَ دِ. ﭑ نُ نَ كَلِدِ بْشِ نَن مَ كٍبَرَ شُرٍ قّ مَ. عَلَتَلَ شْنيّ نُ نَ ﭑ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تُرُننَادّ تٌ كٍلِقٍ كْولَ مَبِرِ، نُشُي شُنفبٍ يَنبَمَ نَشَن نَبِلِنشِ نَءِيَلَنيِ مَفَاشُشِ رَ. عَ شْرِ نُ لُشِ نّ عَلْ وُرٍ رَشُ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الِسٍ نَانِ نُ نَ نَ تّ شْورَ. عٍ نُ مَنِيَشِ شّمّيٍ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تَفِ نَانِ نُن فَبُتٍنيِ نَانِ نَن نُ نَ كَنكَ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سَنوُرِيٍ نُ تِنشِن، عٍ سَنبْنبْلَيٍ نُ مَنِيَشِ نِنفٍ تٌرٍيٍ نَن نَ نَشٍيٍ يَنبَشِ عَلْ وُرٍ فبٍي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بّلّشّيٍ نُ نَ عٍ بّ عٍ فَبُتٍنيِيٍ بُن مَ عٍ سّيتِ نَانِيٍ مَ. يَتَفِيٍ نُن فَبُتٍنيِيٍ نُ نَ عٍ نَانِ بِرِ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فَبُتٍنيِيٍ نُ دْشْشِ عٍ بٌرٍ رَ. نَ كِ عٍ مُ نُ عٍ يَ رَفبِلٍنمَ سِفَقٍ رَ، عٍ نُ سِفَ يَرٍ تُ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يَتَفِيٍ نُ نَ يِ كِ نّ؛ يَتَفِ عَدَ مَ دَاشِ، يَتَفِ يّتّ دَاشِ، يَتَفِ نِنفٍ دَاشِ، نُن يَتَفِ سّفّ دَاشِ نَن نُ نَ كَنكَ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يَتَفِيٍ نُ نَ نَ كِ نّ. فَبُتٍنيِ نَانِ نُ نَ كَنكَن مَ. قِرِن نَ سّيتِ كٍرٍن مَ، نَشٍيٍ نُ عِتَلَشِ عٍ بٌرٍ قّ مَ. فَبُتٍنيِ قِرِن نَن قَن نُ عٍ قَتٍيٍ مَكٌتٌ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كَن نُ بِرَشِ عَلَ شَشِلِ نَن قْشْ رَ. نَ كُي، عٍ مُ نُ عٍ يَ رَفبِلٍنمَ، عٍ نُ قَ سِفَ يَرٍ تُ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دَالِسٍيٍ لَهَلّ نُ لُشِ نّ عَلْ تّ وٌلٍيٍ نُن تّ قُلٍقُلٍيٍ. نَ تّ يَنبَشِ نُ عَ لِنتَنمَ نَ دَالِسٍيٍ لٌنفٌرِ رَ عَلْ سٍيَمَكْنيِ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الِسٍيٍ نُ سِفَ عٍ فِ رَ، عٍ شُلُن عَلْ سٍيَمَكْ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 نُ يِ دَالِسٍيٍ مَتٌقٍ، ﭑ نَشَ سَنيِ رَدِفِلِنشِ كٍرٍن تٌ بْشِ مَ كَنكَن سّيتِ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يٍ نُ يَنبَمَ عَلْ دِيَمَن، عٍ بِرِن نُ مَنِيَ. عٍ رَقَلَ كِ نُ لُشِ نّ عَلْ سَنيِ رَدِفِلِنشِ نُ نَ سَنيِ رَدِفِلِنشِ فبّتّ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سِفَمَ، عٍ نُ عٍ حّرّ مَ عٍ سّيتِ نَانِ نَن مَ، عٍ مُ نُ عٍ مَقِندِ مَ عٍ شَ حّ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عِتٍ، عٍ تٌقَن، عٍ لُشِ عَلْ يَيٍ نُ نَ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الِسٍيٍ نَ عٍ حّرّ، عٍ سَنيِيٍ قَن عٍ حّرّ. عٍ نَ تٍ كٌورٍ مَ، عٍ سَنيِيٍ قَن 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شَشِلِ نُ سِفَ دّدّ، عٍ قَن نُ بِرَ مَ نّ عَ قْشْ رَ، عَ نُن عٍ سَنيِيٍ، بَرِ مَ نَ دَالِسٍيٍ شَشِلِ نُ نَ عٍ سَنيِيٍ نَ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دَالِسٍيٍ نَ سِفَ، عٍ سَنيِيٍ قَن سِفَ. دَالِسٍيٍ نَ تِ، عٍ سَنيِيٍ قَن تِ. دَالِسٍيٍ نَ تٍ كٌورٍ مَ، عٍ سَنيِ قَن تٍ، بَرِ مَ نَ دَالِسٍيٍ شَشِلِ نُ نَ عٍ سَنيِيٍ نَن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ورٍ وَلَشّ تٌقَنيِ عَلْ دِيَمَن نُ عِتَلَشِ عٍ 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دَالِسٍيٍ فَبُتٍنيِ قِرِن نُ عِتَلَشِ عٍ بٌرٍ سّيتِ مَ، فَبُتٍنيِ قِرِن نُ عٍ قَتٍ مَكٌتٌ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عٍ حّرّ تّمُي نَشّ، شُي ندٍ نُ مِنِمَ عَلْ بَا مْرْنيِ شُي، عَلْ عَلَ سّنبّمَ شُي، عَلْ سْورِ فَالِ شُي. دَالِسٍيٍ نَ تِ، عٍ نُ قَ عٍ فَبُتٍنيِيٍ عِ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مُي شُي ندٍ نَشَ مِنِ كٌورٍ وَلَشّ قَرِ نَشَن نُ نَ دَالِسٍيٍ شُن مَ، عٍ فَبُتٍنيِيٍ عِسٌ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 ندٍ نُ نَ نَ كٌورٍ وَلَشّ قَرِ نَشَن نُ لُشِ عَلْ كِبَنيِ نَشَن يَءِلَنشِ دِيَمَن نَ. سٍ ندٍ نُ نَ كِبَنيِ كُي نَشَن نُ مَنِيَشِ عَدَ مَدِ ندٍ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كَنكٍ نُ يَنبَمَ عَلْ وُرٍ رَشُنُشِ، عَ سَنيِيٍ قَن نُ يَنبَ عَلْ تّ. نَءِيَلَنيِ مَفَاشُشِ نُ نَ عَ رَبِلِنيِ بِرِ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يَنبّ نُ لُشِ نّ عَلْ سٍنكُي نَشَن مِنِمَ كٌورٍ مَ تُنّ قُرُ تّمُي. ﭑ تٌ نَ تٌ، ﭑ نَشَ بِرَ ﭑ نَ ﭑ يَتَفِ رَقٍلٍن بْشِ مَ، ﭑ نَشَ شُي ندٍ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عَننَبِ عٍسٍكِيٍلِ 1:1-28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