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presProps" Target="presProps.xml"/>
  <Relationship Id="rId35" Type="http://schemas.openxmlformats.org/officeDocument/2006/relationships/viewProps" Target="viewProps.xml"/>
  <Relationship Id="rId3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17"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ننَبِ عٍسٍكِيٍلِ 1:1-2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مِشِ بّلّشّيٍ نُ نَ عٍ بّ عٍ فَبُتٍنيِيٍ بُن مَ عٍ سّيتِ نَانِيٍ مَ. يَتَفِيٍ نُن فَبُتٍنيِيٍ نُ نَ عٍ نَانِ بِرِن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عٍ فَبُتٍنيِيٍ نُ دْشْشِ عٍ بٌرٍ رَ. نَ كِ عٍ مُ نُ عٍ يَ رَفبِلٍنمَ سِفَقٍ رَ، عٍ نُ سِفَ يَرٍ تُن.]]></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يَتَفِيٍ نُ نَ يِ كِ نّ؛ يَتَفِ عَدَ مَ دَاشِ، يَتَفِ يّتّ دَاشِ، يَتَفِ نِنفٍ دَاشِ، نُن يَتَفِ سّفّ دَاشِ نَن نُ نَ كَنكَن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يَتَفِيٍ نُ نَ نَ كِ نّ. فَبُتٍنيِ نَانِ نُ نَ كَنكَن مَ. قِرِن نَ سّيتِ كٍرٍن مَ، نَشٍيٍ نُ عِتَلَشِ عٍ بٌرٍ قّ مَ. فَبُتٍنيِ قِرِن نَن قَن نُ عٍ قَتٍيٍ مَكٌتٌشِ.]]></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كَنكَن نُ بِرَشِ عَلَ شَشِلِ نَن قْشْ رَ. نَ كُي، عٍ مُ نُ عٍ يَ رَفبِلٍنمَ، عٍ نُ قَ سِفَ يَرٍ تُ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نَ دَالِسٍيٍ لَهَلّ نُ لُشِ نّ عَلْ تّ وٌلٍيٍ نُن تّ قُلٍقُلٍيٍ. نَ تّ يَنبَشِ نُ عَ لِنتَنمَ نَ دَالِسٍيٍ لٌنفٌرِ رَ عَلْ سٍيَمَكْنيِيٍ.]]></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نَ دَالِسٍيٍ نُ سِفَ عٍ فِ رَ، عٍ شُلُن عَلْ سٍيَمَكْنيِ.]]></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تٌ نُ يِ دَالِسٍيٍ مَتٌقٍ، ﭑ نَشَ سَنيِ رَدِفِلِنشِ كٍرٍن تٌ بْشِ مَ كَنكَن سّيتِ 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نٍيٍ نُ يَنبَمَ عَلْ دِيَمَن، عٍ بِرِن نُ مَنِيَ. عٍ رَقَلَ كِ نُ لُشِ نّ عَلْ سَنيِ رَدِفِلِنشِ نُ نَ سَنيِ رَدِفِلِنشِ فبّتّ كُي.]]></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 سِفَمَ، عٍ نُ عٍ حّرّ مَ عٍ سّيتِ نَانِ نَن مَ، عٍ مُ نُ عٍ مَقِندِ مَ عٍ شَ حّرّ كُي.]]></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عَ يّتّ مَسٍنقٍ عَننَبِ عٍسٍكِيٍلِ بّ]]></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عٍ نُ عِتٍ، عٍ تٌقَن، عٍ لُشِ عَلْ يَيٍ نُ نَ عٍ بّ.]]></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دَالِسٍيٍ نَ عٍ حّرّ، عٍ سَنيِيٍ قَن عٍ حّرّ. عٍ نَ تٍ كٌورٍ مَ، عٍ سَنيِيٍ قَن تٍ.]]></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عَلَ شَشِلِ نُ سِفَ دّدّ، عٍ قَن نُ بِرَ مَ نّ عَ قْشْ رَ، عَ نُن عٍ سَنيِيٍ، بَرِ مَ نَ دَالِسٍيٍ شَشِلِ نُ نَ عٍ سَنيِيٍ نَن كُي.]]></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دَالِسٍيٍ نَ سِفَ، عٍ سَنيِيٍ قَن سِفَ. دَالِسٍيٍ نَ تِ، عٍ سَنيِيٍ قَن تِ. دَالِسٍيٍ نَ تٍ كٌورٍ مَ، عٍ سَنيِ قَن تٍ، بَرِ مَ نَ دَالِسٍيٍ شَشِلِ نُ نَ عٍ سَنيِيٍ نَن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كٌورٍ وَلَشّ تٌقَنيِ عَلْ دِيَمَن نُ عِتَلَشِ عٍ شُن مَ.]]></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نَ دَالِسٍيٍ فَبُتٍنيِ قِرِن نُ عِتَلَشِ عٍ بٌرٍ سّيتِ مَ، فَبُتٍنيِ قِرِن نُ عٍ قَتٍ مَكٌتٌشِ.]]></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عٍ عٍ حّرّ تّمُي نَشّ، شُي ندٍ نُ مِنِمَ عَلْ بَا مْرْنيِ شُي، عَلْ عَلَ سّنبّمَ شُي، عَلْ سْورِ فَالِ شُي. دَالِسٍيٍ نَ تِ، عٍ نُ قَ عٍ فَبُتٍنيِيٍ عِسٌ.]]></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نَ تّمُي شُي ندٍ نَشَ مِنِ كٌورٍ وَلَشّ قَرِ نَشَن نُ نَ دَالِسٍيٍ شُن مَ، عٍ فَبُتٍنيِيٍ عِسٌشِ.]]></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سٍ ندٍ نُ نَ نَ كٌورٍ وَلَشّ قَرِ نَشَن نُ لُشِ عَلْ كِبَنيِ نَشَن يَءِلَنشِ دِيَمَن نَ. سٍ ندٍ نُ نَ كِبَنيِ كُي نَشَن نُ مَنِيَشِ عَدَ مَدِ ندٍ رَ.]]></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كَنكٍ نُ يَنبَمَ عَلْ وُرٍ رَشُنُشِ، عَ سَنيِيٍ قَن نُ يَنبَ عَلْ تّ. نَءِيَلَنيِ مَفَاشُشِ نُ نَ عَ رَبِلِنيِ بِرِن مَ.]]></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حّ تٌنفٌ سَشَن ندٍ، عَ كِكٍ نَانِ ندٍ، شِ سُولِ ندٍ رَ، ﭑ نُ نَ عِسِرَيِلَكَ سُشُشِيٍ يَ مَ كٍبَرَ شُرٍ قّ مَ. كٌورٍ نَشَ رَبِ، ﭑ نَشَ عَلَ شَ لَامَتُنيِ تٌ.]]></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يَنبّ نُ لُشِ نّ عَلْ سٍنكُي نَشَن مِنِمَ كٌورٍ مَ تُنّ قُرُ تّمُي. ﭑ تٌ نَ تٌ، ﭑ نَشَ بِرَ ﭑ نَ ﭑ يَتَفِ رَقٍلٍن بْشِ مَ، ﭑ نَشَ شُي ندٍ مّ.]]></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نَ حّ نُ قِندِشِ يُدَيَ مَنفّ يٍهٌيَكِنِ شَ حّ سُولِ ندٍ نَن نَ كٌنيِيَ كُي. نَ شِ سُولِ ندٍ]]></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عَلَتَلَ نَشَ مَسٍنيِ تِ ﭑ تَن سّرّشّدُبّ عٍسٍكِيٍلِ بّ، بُسِ شَ دِ. ﭑ نُ نَ كَلِدِ بْشِ نَن مَ كٍبَرَ شُرٍ قّ مَ. عَلَتَلَ شْنيّ نُ نَ ﭑ مَ.]]></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نَشَ تُرُننَادّ تٌ كٍلِقٍ كْولَ مَبِرِ، نُشُي شُنفبٍ يَنبَمَ نَشَن نَبِلِنشِ نَءِيَلَنيِ مَفَاشُشِ رَ. عَ شْرِ نُ لُشِ نّ عَلْ وُرٍ رَشُنُشِ.]]></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دَالِسٍ نَانِ نُ نَ نَ تّ شْورَ. عٍ نُ مَنِيَشِ شّمّيٍ نَ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يَتَفِ نَانِ نُن فَبُتٍنيِ نَانِ نَن نُ نَ كَنكَن مَ.]]></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سَنوُرِيٍ نُ تِنشِن، عٍ سَنبْنبْلَيٍ نُ مَنِيَشِ نِنفٍ تٌرٍيٍ نَن نَ نَشٍيٍ يَنبَشِ عَلْ وُرٍ فبٍيلِ.]]></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2026-08-15T13:59:04Z</dcterms:created>
  <dcterms:modified xsi:type="dcterms:W3CDTF">2026-08-15T13:59:04Z</dcterms:modified>
  <dc:title>Bible.com.au: عَننَبِ عٍسٍكِيٍلِ 1:1-28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