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تّمُي عَلَتَلَ نَشَ عَ مَسٍن مُنسَ نُن هَرُنَ بّ، «وٌ شَ تّ شُبٍ رَتٍ قِرَوُنَ يَ شْ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قِندِ مَ شُبٍ رَ نَشَن دِنمَ مِسِرَ بْشِ بِرِن نَ، عَ سُورِ رَ مِنِ مِسِرَكَيٍ نُن عٍ شَ شُرُ سٍيٍ بِرِن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تّ شُبٍ شَنِن قِرَوُنَ يِرٍ. مُنسَ نَشَ عَ وٌلِ كٌورٍ مَ، عَ قَ سُورِ حَاشِيٍ رَ مِنِ مِشِيٍ نُن شُرُ سٍيٍ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دُرُلَيٍ يَتِ مُ نْ تِدٍ مُنسَ يَ عِ سُورِيٍ شَ قٍ رَ، نَشٍيٍ نُ نَ مِسِرَكَيٍ بِرِ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كْنْ عَلَتَلَ نَشَ قِرَوُنَ شَشِلِ رَشْرْشْ، عَلَكٌ عَ نَشَ تِن مُنسَ نُن هَرُنَ شُي سُشُدٍ، عَلْ عَلَتَلَ نُ بَرَ عَ مَسٍن مُنسَ بّ كِ نَشّ.مَنكَنّ سٌلٌقٍرٍ ندٍ؛ بَلَبَلَن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نَ تّمُي عَلَتَلَ نَشَ عَ مَسٍن مُنسَ بّ، «تِنَ عِ شَ كُرُن سِفَقٍ رَ قِرَوُنَ يِرٍ، عَ قَلَ عَ بّ، ‹عِسِرَيِلَ مَرِفِ عَلَتَلَ شَ مَسٍنيِ نَن يَ، «ﭑ مَ حَمَ بّحِن، عٍ شَ سِفَ ﭑ بَتُ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نَ مُ عَ رَ ﭑ فبَلٌي مْولِ بِرِن نَمِنِمَ عِ تَن، عِ شَ كُنتِفِيٍ، نُن عِ شَ حَمَ مَ ﭑ سّنبّ رَ. نَ كُي عِ قَمَ عَ كٌلٌندٍ ﭑ مَنِيّ مُ نَ دُنِحَ بّندّ قُحِ قَ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ﭑ نُ نْمَ فبَلٌي حَاشِ رَ مِنِدٍ وٌ مَ ﭑ سّنبّ رَ، نَشَن نُ نْمَ وٌ سْنتْدٍ، وٌ لْي دُنِحَ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كْنْ ﭑ بَرَ وٌ لُ دُنِحَ عَلَكٌ ﭑ شَ ﭑ سّنبّ مَسٍن وٌ بّ، دُنِحَ شَ ﭑ شِلِ كٌلٌ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هَن يَ عِ كِرَ بٌلٌنمَ ﭑ مَ حَمَ يَ رَ، عِ تٌندِ عٍ شَ سِفَ.]]></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نكَنّ سُولِ ندٍ؛ شُرُ سٍيٍ شَ وُفَن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 نَن عَ رَ، تِنَ ﭑ قَمَ نّ بَلَبَلَنيِ مَفَاشُشِ رَفٌرٌدٍ مِسِرَ مَ، وٌ مُ نَشَن مْولِ تٌ كَبِ دُنِحَ قْ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شَ عِ شَ فْورّ نُن عِ شَ سٍ بِرِن نَسٌ يِرٍ مَكَنتَشِ كُي، بَرِ مَ يِ بَلَبَلَنيِ نَ بِرَ، عَ مِشِ نُن شُرُ سٍ بِرِن سْنتْمَ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قِرَوُنَ شَ كُنتِفِ ندٍيٍ نَشَ فَاشُ عَلَتَلَ شَ مَسٍنيِ يَ رَ، عٍ شُلُن عٍ شَ كٌنيِيٍ نُن عٍ شَ شُرُ سٍيٍ رَ سٌدٍ يِرٍ مَكَنتَشِ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 نَشٍيٍ مُ نُ عٍ حْشْ سَشِ عَلَتَلَ شَ مَسٍنيِ شْن مَ، عٍ نَشَ عٍ شَ كٌنيِيٍ نُن عٍ شَ شُرُ سٍيٍ لُ تَن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تَلَ نَشَ عَ مَسٍن مُنسَ بّ، «عِ بّلّشّ عِتَلَ كٌورٍ مَبِرِ، بَلَبَلَنيِ شَ بِرَ مِشِ، شُرُ سٍيٍ، نُن شّيٍ قَرِ مِسِرَ بْشِ بِرِن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مُنسَ تٌ عَ شَ يِسُشُوُرِ عِتَلَ كٌورٍ مَ، عَلَتَلَ نَشَ سٍيَمَكْنيِ، فَلَنيِ، نُن بَلَبَلَنيِ رَفٌرٌ مِسِرَ بْشِ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بَلَبَلَنيِ مَسُنبُشِ تّ رَ عَ نَشَ فٌرٌ عٍ مَ. مِسِرَ بْشِ مُ نُ نَ فبَلٌي مْولِ تٌ كَبِ عَ قْلّ.]]></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نَ بَلَبَلَنيِ نَشَ مِشِيٍ نُن شُرُ سٍيٍ مَفْنْ مِسِرَ بْشِ بِرِن مَ. عَ نَشَ شّيٍ نُن وُرِ بِلِيٍ قَن كَنَ.]]></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فٌسٍن بْشِ فبَنسَن نَشَ رَتَنفَ نَ فبَلٌي مَ، عِسِرَيِلَكَيٍ نُ نَ دّننَ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قِرَوُنَ نَشَ مُنسَ نُن هَرُنَ شِلِ، عَ عَ قَلَ عٍ بّ، «يِ بِيَاسِ، ﭑ بَرَ يُنُبِ رَبَ. نْندِ نَ عَلَتَلَ نَن بّ. ﭑ تَن نُن ﭑ مَ حَمَ بَرَ تَنتَ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مُي عَلَتَلَ نَشَ عَ مَسٍن مُنسَ بّ، «عِ شَ سِفَ قِرَوُنَ يِرٍ، عِ شَ عَ قَلَ عَ بّ، ‹عِسِرَيِلَكَ مَرِفِ عَلَتَلَ شَ مَسٍنيِ نَن يَ، «عِ شَ ﭑ مَ حَمَ بّحِن، عَلَكٌ عٍ شَ سِفَ ﭑ بَتُدٍ.»]]></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وٌ شَ عَلَتَلَ مَدِحّ، عَلَكٌ سٍيَمَكْنيِ نُن بَلَبَلَنيِ شَ حْن. ﭑ بَرَ تِن وٌ بّحِندٍ، ﭑ مُ كَنكَنمَ وٌ مَ سْنْ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نسَ نَشَ عَ قَلَ عَ بّ، «ﭑ نَ مِنِ تَا كُي، ﭑ عَلَتَلَ مَشَندِ مَ وٌ بّ. فَلَنيِ نُن بَلَبَلَنيِ دَنمَ نّ، عَلَكٌ عِ شَ عَ كٌلٌن عَ عَلَتَلَ نَن فبٍ دُنِحَ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كْنْ ﭑ بَرَ عَ كٌلٌن، عِ تَن نُن عِ شَ كُنتِفِيٍ، وٌ مُ فَاشُشِ مَرِفِ عَلَتَلَ يَ رَ سِندٍ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بَلَبَلَنيِ نُ بَرَ سَنسِ قُندٍن مَنِيّ نُن فّسّ قُتِ كَنَ، نَشٍيٍ مُ نُ مْ سِندٍ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نفِ نُن عَ مَنِيّ تَن مُ كَنَ، بَرِ مَ عٍ تَن تّمُي مُ نُ عَ لِشِ.]]></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مُنسَ نَشَ مِنِ قِرَوُنَ شْنيِ، عَ سِفَ تَا قَرِ مَ. عَ تٌ عَ بّلّشّ عِتَلَ عَلَتَلَ مَشَندِدٍ، فَلَنيِ، بَلَبَلَنيِ، نُن تُنّ نَشَ دَ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قِرَوُنَ تٌ نَ تٌ، عَ مَن نَشَ يُنُبِ سْتْ، بَرِ مَ عَ تَن نُن عَ شَ كُنتِفِيٍ نَشَ عٍ شَشِلِ رَشْرْشْ.]]></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 كُي قِرَوُنَ مُ تِن عِسِرَيِلَكَيٍ بّحِندٍ، عَلْ عَلَتَلَ عَ مَسٍنشِ كِ نَشّ مُنسَ سَابُي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عِ تٌندِ عٍ بّحِندٍ، عِ كَنكَن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تَلَ قَمَ وُفَنيِ حَاشِ رَدِندٍ عِ شَ شُرُ سٍيٍ مَ، عَلْ سٌي، سٌقَلٍيٍ، حْشْمّيٍ، نِنفٍيٍ، يّشّييٍ، نُن سِ.]]></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قَمَ عِسِرَيِلَكَيٍ شَ فْورّ نُن مِسِرَكَيٍ شَ فْورّ تَفِ رَ سَدٍ. عِسِرَيِلَكَيٍ شَ شُرُ سٍيٍ مُ وُفَنيِ سْتْ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تَلَ بَرَ نَتّ تٌنفٌ نَ رَبَمَ تّمُي نَشّ، عَ قَلَقٍ رَ، «تِنَ، ﭑ قَمَ نَ نَن نَبَدٍ.»›»]]></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عِبَ، عَلَتَلَ عَ رَبَ نَ كِ نّ. مِسِرَ فْورّ بِرِن نَشَ قَشَ، كْنْ هَلِ شُرُ سٍ كٍرٍن مُ قَشَ عِسِرَيِلَكَيٍ شَ فْورّ يَ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قِرَوُنَ نَشَ مِشِيٍ شّي نَ قٍ كٌلٌندٍ. عٍ نَشَ عَ قَلَ قِرَوُنَ بّ شُرُ سٍ كٍرٍن مُ قَشَشِ عِسِرَيِلَكَيٍ شَ فْورّ كُي، كْنْ عَ شَشِلِ نَشَ شْرْشْ، عَ مَن مُ تِن عِسِرَيِلَ حَمَ بّحِندٍ.مَنكَنّ سٍننِ ندٍ؛ سُورِيٍ]]></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2026-06-15T08:21:52Z</dcterms:created>
  <dcterms:modified xsi:type="dcterms:W3CDTF">2026-06-15T08:21:52Z</dcterms:modified>
  <dc:title>Bible.com.au: يّتّ سْتْي 9:1-35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