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مُنسَ شَ مَشَندِ سُشُ. لَنشَنسَرِ مَيٍ نَشَ قَشَ بَنشِيٍ، شَندّيٍ، نُن دَاشَ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يٍ نَشَ عٍ كٌتٌ، عٍ شِرِ حَاشِ قَ دِن بْشِ بِرِ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قِرَوُنَ تٌ عَ تٌ نَ قٍ نُ بَرَ دَنفِ، عَ مَن نَشَ عَ شَشِلِ رَشْرْشْ، عَ مُ تِن مُنسَ نُن هَرُنَ شُي رَ، عَلْ عَلَتَلَ عَ مَسٍن كِ نَشّ.مَنكَنّ سَشَن ندٍ؛ سَاسِ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عَلَتَلَ نَشَ عَ مَسٍن مُنسَ بّ، «عَ قَلَ هَرُنَ بّ عَ شَ عَ شَ يِسُشُوُرِ عِتَلَ، عَ شَ دِن بْشِ شُبٍ رَ عَلَكٌ عَ شَ مَقِندِ سَاسِيٍ رَ مِسِرَ بْشِ بِرِ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رَبَ نَ كِ. هَرُنَ تٌ عَ شَ يِسُشُوُرِ عِتَلَ، عَ قَ بْشِ شُبٍ فَرِن، نَ بِرِن نَشَ قِندِ سَاسِيٍ رَ، مِشِيٍ نُن شُرُ سٍيٍ قْشْ رَ. شُبٍ بِرِن نَشَ قِندِ سَاسِيٍ رَ مِسِرَ بْشِ بِرِن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دُرُلَيٍ تٌ كَتَ نَ كَابَنَكٌ مْولِ رَبَدٍ، عٍ مُ نْ. سَاسِيٍ نُ دِنشِ مِشِ نُن شُرُ سٍ بِ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دُرُلَيٍ نَشَ عَ قَلَ قِرَوُنَ بّ، «عَلَ قْشِ يَتِ نَن نَ كِ،» كْنْ قِرَوُنَ شَشِلِ مَن نَشَ شْرْشْ، عَ مُ تِن مُنسَ نُن هَرُنَ شُي رَ، عَلْ عَلَتَلَ عَ مَسٍنشِ كِ نَشّ.مَنكَنّ نَانِ ندٍ؛ شّيرِ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لَتَلَ نَشَ عَ مَسٍن مُنسَ بّ، «تِنَ فّيسّفّ عِ شَ كُرُن، عِ شَ نَرَلَن قِرَوُنَ رَ يٍ يِرٍ. عِ شَ عَ قَلَ عَ بّ عَلَتَلَ شَ مَسٍنيِ نَن يَ، ‹ﭑ مَ حَمَ بّحِن، عَلَكٌ عٍ شَ سِفَ ﭑ بَتُ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عِ مُ سَ تِن ﭑ مَ حَمَ بّحِندٍ، ﭑ قَمَ شّيرِيٍ نَن نَدِندٍ عِ تَن، عِ شَ كُنتِفِيٍ، نُن عِ شَ حَمَ مَ وٌ شْنيِ. شّيرِيٍ قَمَ لُدٍ مِسِرَكَيٍ شَ بَنشِيٍ نُن عٍ شَ بْشِيٍ بِرِ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نَ لْشْي، فٌسٍن بْشِ رَتَنفَمَ نّ، ﭑ مَ حَمَ نَ دّننَشّ. شّيرِيٍ مُ لُمَ نَا، عَلَكٌ عِ شَ عَ كٌلٌن عَ ﭑ تَن عَلَتَلَ نَ يِ بْشِ يِرٍ بِرِ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لَتَلَ نَشَ عَ مَسٍن مُنسَ بّ، «عَ قَلَ هَرُنَ بّ، عَ شَ عَ شَ يِسُشُوُرِ عِتَلَ بَايٍ، شُرٍيٍ، نُن دَبٌنيِ بِرِن شُن مَ عَلَكٌ لَنشَنسَرِ مَيٍ شَ تٍ نِلِ شُرٍ مَ، عٍ سٌ مِسِرَ بْشِ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تَفِ رَ سَ لُمَ نّ ﭑ مَ حَمَ نُن عِ فبٍ مَ. وٌ نَ كَابَنَكٌ تٌمَ نّ تِ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عَ رَبَ نَ كِ نّ. شّيرِيٍ نَشَ دِن قِرَوُنَ، نُن عَ شَ كُنتِفِيٍ رَ. مِسِرَ بْشِ بِرِن شُن نَشَ رَكَنَ شّيرِ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رَوُنَ نَشَ مُنسَ نُن هَرُنَ شِلِ، عَ عَ قَلَ عٍ بّ، «وٌ شَ سِفَ سّرّشّ بَدٍ وٌ مَرِفِ عَلَ بّ مِسِ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نَشَ عَ يَابِ، «نَ مُ لَنمَ، بَرِ مَ مُشُ شَ سّرّشّيٍ مُ رَقَن مِسِرَكَيٍ مَ. شَ مُشُ نَ سّرّشّ مْولِ بَ مِسِرَكَيٍ يَ شْرِ عٍ نَشٍيٍ شْنشِ، عٍ مُ مُشُ مَفْنْمَ 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لَنمَ مُشُ شَ شِ سَشَن بِيَاسِ رَبَ فبٍنفبٍرٍنيِ مَ، مُشُ قَ سّرّشّيٍ بَ مُشُ مَرِفِ عَلَتَلَ بّ، عَلْ عَ مُشُ يَمَرِشِ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قِرَوُنَ نَشَ عَ قَلَ مُنسَ بّ، «ﭑ قَمَ وٌ بّحِندٍ، عَلَكٌ وٌ شَ سِفَ فبٍنفبٍرٍنيِ مَ سّرّشّيٍ بَدٍ وٌ مَرِفِ عَلَتَلَ بّ. كْنْ وٌ نَشَ وٌ مَكُيَ عَ فبٍ رَ. يَكْسِ، وٌ عَلَ مَشَندِ ﭑ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سَ نَشَ عَ يَابِ، «ﭑ بَرَ تِن. ﭑ نَ مِنِ عِ شْنيِ، ﭑ عَلَتَلَ مَشَندِ مَ نّ. تِنَ، شّيرِيٍ مَكُيَمَ نّ قِرَوُنَ، عَ شَ كُنتِفِيٍ، نُن عَ شَ حَمَ رَ. كْنْ عِ تَن قِرَوُنَ، عِ نَشَ مُشُ مَدَشُ. عِ نَشَ تٌندِ عِسِرَيِلَ حَمَ بّحِندٍ عَلَكٌ عٍ شَ سّرّشّيٍ بَ عَلَتَلَ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سَ تٌ مِنِ قِرَوُنَ شْنيِ، عَ نَشَ عَلَتَلَ مَشَن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نَشَ مُنسَ شَ دُبَ سُشُ. شّيرِيٍ نَشَ مَكُيَ قِرَوُنَ، عَ شَ كُنتِفِيٍ، نُن عَ شَ حَمَ رَ. هَلِ كٍرٍن مُ لُ نَا.]]></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قِرَوُنَ مَن نَشَ عَ شَشِلِ شْرْشْ، عَ مُ تِن عِسِرَيِلَ حَمَ بّحِ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رُنَ تٌ عَ شَ يِسُشُوُرِ عِتَلَ مِسِرَ يٍيٍ شُن مَ، لَنشَنسَرِ مَيٍ نَشَ تٍ مِسِرَ بْشِ بِرِ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دُرُلَيٍ قَن نَشَ نَ كَابَنَكٌ مْولِ رَبَ، عٍ قَن نَشَ لَنشَنسَرِ مَيٍ رَ سٌ مِسِرَ بْ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نفِ شَنبِ قِرَوُنَ نَشَ مُنسَ نُن هَرُنَ شِلِ، عَ عَ قَلَ عٍ بّ، «وٌ سَ عَلَتَلَ مَشَندِ، عَلَكٌ لَنشَنسَرِ مَيٍ شَ كٍلِ ﭑ تَن نُن ﭑ مَ حَمَ شُن مَ. ﭑ قَمَ عِ شَ حَمَ رَبّحِندٍ، عٍ شَ سِفَ سّرّشّيٍ بَدٍ عَلَتَلَ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سَ نَشَ عَ قَلَ قِرَوُنَ بّ، «مَنفّ، عِ فبٍ بِنيّ. عِ شَ نَتّ تٌنفٌ لْشْي سَقٍ رَ لَنشَنسَرِ مَيٍ شَ كٍلِ عِ تَن، عِ شَ كُنتِفِيٍ، نُن عِ شَ حَمَ شُن مَ، عٍ شَ لُ نِلِ شُرٍ فبَنسَ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يَابِ، «تِنَ.» مُنسَ نَشَ عَ قَلَ، «عَ قَمَ رَبَدٍ نَ كِ نّ، عَلَكٌ عِ شَ عَ كٌلٌن، مُشُ مَرِفِ عَلَتَلَ مَنِيّ 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لَنشَنسَرِ مَيٍ قَمَ كٍلِدٍ عِ تَن، عِ شَ كُنتِفِيٍ، نُن عِ شَ حَمَ شُن مَ، عٍ قَ لُ نِلِ شُ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نُن هَرُنَ تٌ مِنِ قِرَوُنَ شْنيِ، مُنسَ نَشَ عَلَتَلَ مَشَندِ لَنشَنسَرِ مَيٍ شَ قٍ رَ نَشٍيٍ نُ قِرَوُنَ تْورْ مَ.]]></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2026-06-15T08:21:00Z</dcterms:created>
  <dcterms:modified xsi:type="dcterms:W3CDTF">2026-06-15T08:21:00Z</dcterms:modified>
  <dc:title>Bible.com.au: يّتّ سْتْي 8:1-28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