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مَسٍن مُنسَ نُن هَرُنَ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رَوُنَ نَ عَ قَلَ وٌ بّ، ‹وٌ شَ كَابَنَكٌ ندٍ رَبَ،› عِ تَن مُنسَ، عِ شَ عَ قَلَ هَرُنَ بّ، عَ شَ عِ شَ يِسُشُوُرِ تٌنفٌ، عَ عَ وٌلِ قِرَوُنَ سّيتِ مَ. نَ مَقِندِ مَ نّ بْشِمَسٍ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مُنسَ نُن هَرُنَ نَشَ سِفَ قِرَوُنَ يِرٍ، عٍ قَ عَ رَبَ، عَلْ عَلَتَلَ عٍ يَمَرِشِ كِ نَشّ. هَرُنَ نَشَ مُنسَ شَ يِسُشُوُرِ وٌلِ بْشِ مَ قِرَوُنَ نُن عَ شَ كُنتِفِيٍ يَ عِ، نَ نَشَ قِندِ بْشِمَسٍ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قِرَوُنَ نَشَ عَ شَ كَرَ مْشْييٍ نُن عَ شَ مَندُرُلَيٍ شِلِ، عٍ شَ نَ كَابَنَكٌ مْولِ رَبَ عٍ شَ دُورٍ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ن هَرُنَ بِرِن نَشَ عٍ شَ يِسُشُوُرِيٍ وٌلِ بْشِ مَ. نٍيٍ بِرِن نَشَ مَقِندِ بْشِمَسٍيٍ رَ، كْنْ هَرُنَ فبٍ نَشَ بٌورٍ فبٍ فٍ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قِرَوُنَ شَشِلِ نَشَ شْرْشْ، عَ مُ عَ تُلِ مَتِ مُنسَ نُن هَرُنَ رَ، عَلْ عَلَتَلَ نُ بَرَ عَ مَسٍن كِ نَشّ.مَنكَنّ سِنفٍ؛ يٍ قِندِقٍ وُ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مَسٍن مُنسَ بّ، «قِرَوُنَ شَشِلِ بَرَ شْرْشْ. عَ بَرَ تٌندِ ﭑ مَ حَمَ بّحِ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نَ فّيسّفّ عِ شَ نَرَلَن قِرَوُنَ رَ نِلِ شُرٍ دّ. عِ شَ عِ شَ يِسُشُوُرِ شَنِن، نَشَن نُ بَرَ مَقِندِ بْشِمَسٍ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نِ عِ شَ عَ قَلَ قِرَوُنَ بّ، ‹عِسِرَيِلَكَيٍ مَرِفِ عَلَتَلَ بَرَ ﭑ شّي عِ يِرٍ، ﭑ شَ عَ قَلَ عِ بّ، «ﭑ مَ حَمَ بّحِن، عَلَكٌ عٍ شَ سِفَ ﭑ بَتُدٍ فبٍنفبٍرٍنيِ مَ.» هَن يَكْسِ عِ تَن مُ تِنشِ نَ شُي سُشُ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لَتَلَ شَ مَسٍنيِ نَن يَ، «نَ نَن عَ رَ، عِ قَمَ عَ كٌلٌندٍ، ﭑ تَن نَن عَلَتَلَ رَ. ﭑ مَ يِسُشُوُرِ نَ دِن نِلِ شُرٍ رَ، يٍ مَقِندِ مَ نّ وُلِ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يرَيَ مُنسَ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شّ نَشٍيٍ نَ نِلِ شُرٍ مَ، عٍ قَمَ سْنتْدٍ، عٍ شِرِ حَاشِ قَ مِنِ، مِسِرَكَيٍ مُ نْمَ نَ يٍ مِ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شَ عَ مَسٍن مُنسَ بّ، «هَرُنَ يَمَرِ، ‹عِ شَ عِ شَ يِسُشُوُرِ عِتَلَ مِسِرَ بَايٍ، شُرٍيٍ، نُن دَبٌنيِ بِرِن مَ.› نَ عَ نِيَمَ نّ يٍ بِرِن شَ مَقِندِ وُلِ رَ مِسِرَ بْشِ مَ، هَلِ نَشٍيٍ نَ قّحّيٍ كُي، وُرِ نُن فّمّ دَا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نُن هَرُنَ نَشَ عَ رَبَ عَلْ عَلَتَلَ عٍ يَمَرِشِ كِ نَشّ. هَرُنَ نَشَ عَ شَ يِسُشُوُرِ عِتَلَ، عَ عَ دِن نِلِ شُرٍ رَ. شُرٍ نَشَ قِندِ وُلِ رَ قِرَوُنَ نُن عَ شَ كُنتِفِيٍ يَ شْ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شّ بِرِن نَشَ قَشَ، عٍ شِرِ حَاشِ نَشَ مِنِ نِلِ شُرٍ مَ. مِسِرَكَيٍ مُ نُ نْمَ نَ يٍ مِندٍ، بَرِ مَ مِسِرَ يٍ بِرِن قِندِشِ وُلِ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دُرُلَيٍ قَن نَشَ نَ كَابَنَكٌ مْولِ رَبَ. قِرَوُنَ شَشِلِ نَشَ شْرْشْ، عَ مُ تِن مُنسَ نُن هَرُنَ شُي رَ، عَلْ عَلَتَلَ نُ بَرَ عَ مَسٍن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قِرَوُنَ نَشَ فبِلٍن عَ شْنيِ، عَ نَشَ نَ قٍ بْتّ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سِرَكَ بِرِن نَشَ تِفِيٍ فٍ نِلِ شُرٍ سّيتِيٍ مَ، عَلَكٌ عٍ شَ يٍ مِن دَاشِ سْتْ، بَرِ مَ عٍ مُ نُ نْمَ نِلِ شُرٍ يٍ مِندٍ.مَنكَنّ قِرِن ندٍ؛ لَنشَنسَرِ مَ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تٌ فّ نِلِ شُرٍ فَرِندٍ، شِ سٌلٌقٍرٍ دَنفِ شَن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مَسٍن مُنسَ بّ، «عِ شَ سِفَ قِرَوُنَ يِرٍ، عَ قَلَ عَ بّ، ‹عَلَتَلَ بَرَ عَ يَمَرِ، عِ شَ عَ شَ حَمَ بّحِن، عٍ شَ سِفَ عَ بَتُ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عِ مُ تِن نَ رَ، عَلَتَلَ قَمَ عِ شَ بْشِ بِرِن شُن نَكَنَدٍ لَنشَنسَرِ مَ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 «هَرُنَ شَ عِ شُي مَدَنفِ قِرَوُنَ بّ عَلْ نَمِحْنمّ عَلَ شُي مَدَنفِمَ مِشِيٍ بّ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قَمَ يِرِوَدٍ نِلِ شُرٍ مَ، عٍ قَ تٍ، عٍ سٌ عِ شَ بَنشِ كُي هَن عٍ عِ شَ سَدٍ لِ. عٍ سٌمَ عِ شَ كُنتِفِيٍ نُن مِسِرَ حَمَ شَ بَنشِيٍ كُي، عٍ مَن سٌمَ تَامِ رَقَلَمَ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لَنشَنسَرِ مَيٍ قَمَ نّ تٍدٍ عِ تَن، عِ شَ حَمَ، نُن عِ شَ كُنتِفِيٍ بِرِ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عِ يَمَرِ مَ نَشَن بِرِن نَ، عِ شَ نَ قَلَ عِ تَارَ هَرُنَ بّ نَشَن نَ مَدَنفِمَ قِرَوُنَ مَ، عَلَكٌ عَ شَ عَ لُ عِسِرَيِلَكَيٍ شَ مِنِ مِسِرَ بْ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قِرَوُنَ شَشِلِ رَشْرْشْمَ نّ. ﭑ تْنشُمَ نُن كَابَنَكٌ فبٍفبٍ رَبَمَ نّ مِسِرَ بْشِ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قِرَوُنَ مُ قَمَ عَ تُلِ مَتِدٍ وٌ رَ. ﭑ قَمَ نّ حَشَنكَتّ شْرْشْييٍ دْشْدٍ مِسِرَ مَ، ﭑ قَ ﭑ مَ حَمَ عِسِرَيِلَ رَ مِنِ عَ لَنشُندّ كِ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 مِسِرَ هَلَكِ عِسِرَيِلَ رَ مِنِقٍ رَ عٍ تَفِ، عٍ ﭑ كٌلٌنمَ نّ عَلَتَ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نُن هَرُنَ نَشَ عَلَتَلَ شَ يَامَرِ سُشُ عَلْ عَ مَسٍنشِ عٍ بّ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مَسٍنيِ تِمَ قِرَوُنَ بّ تّمُي نَشّ، مُنسَ شَ سِمَيَ نُ بَرَ حّ تٌنفٌ سٌلٌمَسَشَن لِ. هَرُنَ شَ سِمَيَ نُ بَرَ حّ تٌنفٌ سٌلٌمَسَشَن عَ نُن سَشَن لِ.]]></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2026-08-15T13:58:10Z</dcterms:created>
  <dcterms:modified xsi:type="dcterms:W3CDTF">2026-08-15T13:58:10Z</dcterms:modified>
  <dc:title>Bible.com.au: يّتّ سْتْي 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