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9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سْتْي 6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قَمَ نّ وٌ رَ سٌدٍ بْشِ مَ، ﭑ نَكَلِشِ نَشَن مَ قٍ رَ، ﭑ شَ عَ قِ عِبُرَهِمَ، عِسِيَفَ، نُن يَشُبَ مَ. ﭑ قَمَ نّ عَ قِدٍ وٌ مَ، عَ لُ وٌ سَفٌي.›»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َ نَشَ نَ دّنتّفّ عِسِرَيِلَكَيٍ بّ، كْنْ عٍ مُ لَ عَ شُي رَ عٍ شَ كٌنيِيَ شْرْشْي شَ قٍ رَ. لِمَنِيَ بِرِن نُ بَرَ بَ عٍ يِ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عَ مَسٍن مُنسَ بّ،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سِفَ مِسِرَ مَنفّ يِرٍ. عَ قَلَ قِرَوُنَ بّ عَ شَ عِسِرَيِلَ حَمَ بّحِن، عٍ شَ مِنِ عَ شَ بْشِ رَ.»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مُنسَ نَشَ عَلَتَلَ يَابِ، «شَ عِسِرَيِلَكَيٍ يَتِ مُ لَشِ ﭑ شُي رَ، قِرَوُنَ قَن مُ ﭑ شُي سُشُمَ قٍوٌ، ﭑ تَن نَشَن حَن مُ قَتَ وْيّندٍ.»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مَسٍنيِ تِ مُنسَ نُن هَرُنَ بّ نَ كِ نّ، عِسِرَيِلَكَيٍ نُن مِسِرَ مَنفّ قِرَوُنَ شَ قٍ رَ. عَ عٍ يَمَرِ نّ عٍ شَ عِسِرَيِلَكَيٍ رَ مِنِ مِسِرَ بْشِ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سِرَيِلَ بْنسْي يَرٍرَتِيٍ نَن يِ كِ؛رُبٍن نَشَن سِنفٍ بَرِ عِسِرَيِلَ، عَ شَ دِيٍ نَن يَ؛ شَنْكِ، ثَلُ، شٍسِرٌن، نُن كَرِ مِ. رُبٍن بْنسْي نَن نَ كِ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مٍيْن شَ دِيٍ نَن يَ؛ يٍمُوٍلِ، يَمِن، عٌهَدِ، يَكِن، سٌشَرَ، نُن فِنّ كَنَانكَ شَ دِ سَوُلُ. سِمٍيْن بْنسْي نَن نَ كِ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ٍوِ شَ دِيٍ شِلِيٍ نَن يِ كِ عٍ شَ تَرُشُي كِ مَ؛ فٍرِ سٌن، كٍهَتِ، نُن مٍرَرِ. لٍوِ شَ سِمَيَ نَشَ حّ كّمّ حّ تٌنفٌ سَشَن عَ نُن سٌلٌقٍرٍ لِ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ٍرِ سٌن شَ دِيٍ قِندِشِ لِبِنِ نُن سِمٍيِ نَن نَ عٍ شَبِلّ كِ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لَايِدِ مُنسَ بّ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ٍهَتِ شَ دِيٍ قِندِشِ عَمَرَ مَ، يِسٍهَرِ، شٍبِرٌن، نُن يُسِيّلِ نَن نَ عٍ شَبِلّ كِ مَ. كٍهَتِ شَ سِمَيَ نَشَ حّ كّمّ حّ تٌنفٌ سَشَن عَ نُن سَشَن لِ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ٍرَرِ شَ دِيٍ قِندِشِ مَشَلِ نُن مُسِ نَن نَ. لٍوِ شَ دِيٍ نَن نَ كِ عٍ تَرُشُي كِ مَ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مَرَ مَ نَشَ عَ بَبَ بَرٍنيِ يٍبٍدِ دْشْ، نَشَن هَرُنَ نُن مُنسَ بَرِ عَ بّ. عَمَرَ مَ شَ سِمَيَ نَشَ حّ كّمّ حّ تٌنفٌ سَشَن عَ نُن سٌلٌقٍرٍ لِ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ِسٍهَرِ شَ دِيٍ نَن يَ؛ كٌرَ، نٍقٍفِ، نُن سِكِرِ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ُسِيّلِ شَ دِيٍ نَن يَ؛ مِسَيٍلِ، عٍلٍسَقَنَ، نُن سِتِرِ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رُنَ نَشَ عَمِنَدَبٌ شَ دِ عٍلِسٍيبَ دْشْ، نَشَن قِندِشِ نَشَسٌن مَافِنّ رَ. عَ نَشَ نَدَبٌ، عَبِهُ، عٍلٍيَسَرِ، نُن عِتَمَرِ بَرِ هَرُنَ بّ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ٌرَ شَ دِيٍ نَن يَ؛ عَسِرِ، عٍلٍكَنَ، نُن عَبِيَسَقِ عَ شَبِلّ كِ م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هَرُنَ شَ دِ عٍلٍيَسَرِ نَشَ ثُتِيٍلِ شَ دِ فِنّ دْشْ. عَ نَشَ قِنٍشَسِ بَرِ عَ بّ. لٍوِ بْنسْي يَرٍرَتِيٍ نَن نَ كِ عٍ شَبِلّ كِ مَ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هَرُنَ نُن مُنسَ يَمَرِ نّ، «وٌ عِسِرَيِلَكَيٍ رَ مِنِ مِسِرَ بْشِ رَ عٍ لَنشُندّ كِ مَ.»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َ نُن هَرُنَ نَن وْيّن مِسِرَ مَنفّ قِرَوُنَ بّ عِسِرَيِلَكَيٍ رَ مِنِقٍ رَ مِسِرَ كُي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عَ مَسٍن مُنسَ بّ، «عِ قَمَ عَ تٌدٍ يَكْسِ، ﭑ نَشَن نَبَمَ قِرَوُنَ رَ. ﭑ سّنبّ نَن قَمَ عَ نِيَدٍ عَ شَ عِسِرَيِلَ حَمَ بّحِن، عَ يّتّ شَ عٍ كٍرِ عَ شَ بْشِ مَ.»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 يِ مَسٍنيِ تِ مُنسَ بّ مِسِرَ بْشِ مَ،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«ﭑ تَن نَن نَ عَلَتَلَ رَ. سِفَ، ﭑ شُي بِرِن نَدَنفِ مِسِرَ مَنفّ قِرَوُنَ مَ.»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نسَ نَشَ عَلَتَلَ يَابِ، «ﭑ تَن نَن يِ كِ، ﭑ مُ قَتَ وْيّندٍ عَ قَنيِ رَ. قِرَوُنَ نْمَ تِندٍ ﭑ مَ مَسٍنيِ رَ دِ؟»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مَن نَشَ عَ مَسٍن مُنسَ بّ، «ﭑ تَن نَن عَلَتَلَ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نَشَ ﭑ يّتّ مَسٍن عِبُرَهِمَ، عِسِيَفَ، نُن يَشُبَ بّ. كْنْ عٍ مُ ﭑ ﭑ شِلِ كٌلٌنشِ عَلَتَلَ رَ. عٍ ﭑ كٌلٌنشِ عَلَ سّنبّمَ شِلِ نَن نَ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ُشُ مَن نَشَ سَاتَ، ﭑ شَ كَنَان بْشِ قِ عٍ مَ، عٍ شْحّيَ رَبَشِ دّننَش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بَرَ عِسِرَيِلَكَيٍ وَ شُي مّ عٍ شَ كٌنيِيَ كُي مِسِرَكَيٍ يِ رَ. ﭑ مَن بَرَ رَتُ ﭑ مَ سَاتّ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 كُي، عَ قَلَ عِسِرَيِلَكَيٍ بّ، ‹ﭑ تَن نَن عَلَتَلَ رَ. ﭑ قَمَ نّ وٌ رَ مِنِدٍ مِسِرَكَيٍ شَ نْي بُن مَ. ﭑ شْرّيَ قِمَ نّ وٌ مَ. ﭑ قَمَ نّ وٌ شُن سَرَدٍ ﭑ سّنبّ رَ. ﭑ حَشَنكَتّ رَفٌرٌ مَ نّ مِسِرَكَيٍ مَ عٍ شَ وَلِ كٌبِيٍ شَ قٍ ر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وٌ قِندِ مَ نّ ﭑ مَ حَمَ رَ. ﭑ قَن قِندِ مَ نّ وٌ مَرِفِ رَ. نَ تّمُي وٌ عَ كٌلٌنمَ نّ، ﭑ تَن نَن نَ وٌ مَرِفِ عَلَتَلَ رَ، نَشَن وٌ بَشِ كٌنيِيَ كُي مِسِرَكَيٍ يِ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2026-06-15T08:21:13Z</dcterms:created>
  <dcterms:modified xsi:type="dcterms:W3CDTF">2026-06-15T08:21:13Z</dcterms:modified>
  <dc:title>Bible.com.au: يّتّ سْتْي 6:1-30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