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دَرِ بِرِكِ شَسَبِ نَشَن بْنبْ رَ، وٌ نَشَ سٍسٍ بَ نَ رَ. قُيَنتٍ نَن عٍ رَ. نَ نَن عَ رَ، عٍ عَ قَلَمَ، ‹مُشُ شَ سِفَ سّرّشّ بَدٍ مُشُ مَرِفِ عَلَ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ندٍ سَ عٍ شَ وَلِ شُن مَ، عَلَكٌ عٍ نَشَ يَنقَ وَلِ مَ مَدَشُي وْيّنيِ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يِ شَ مَنفّيٍ نُن وَلِ شُنيِيٍ نَشَ عَ قَلَ عِسِرَيِلَ حَمَ بّ، «قِرَوُنَ نَشّ عَ عَ مُ سّشّ سٌمَ وٌ يِ رَ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سِفَ نَ قٍندٍ وٌ يّتّ رَ. وٌ شَ عَ كٌلٌن سٍسٍ مُ بَمَ وٌ شَ وَلِ كٌتٍ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حَمَ نَشَ يٍنسٍن مِسِرَ بْشِ سّشّ شَبَ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يٍ نُ عٍ رَفبَتَمَ نّ، عٍ نُ قَ عَ قَلَ، «وٌ شَ وٌ شَ وَلِ رَحْن لْشْ يٌ لْشْ عَلْ عَ سِنفٍ، سّشّ نُ سٌمَ وٌ يِ رَ تّمُي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قِرَوُنَ شَ مِشِيٍ نُ قَ عِسِرَيِلَكَيٍ بْنبْ نَشٍيٍ نُ تِشِ وَلِ شُنيِيٍ رَ. عٍ نُ قَ عٍ مَشْرِن، «مُنقٍ رَ شٌرٌ نُن تٌ، وٌ مُ بِرِكِ شَسَبِ بْنبْشِ عَلْ وٌ دَرِشِ عَ رَ كِ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 وَلِ شُنيِيٍ نَشَ سِفَ عٍ مَوَدٍ قِرَوُنَ شْن عَ قَلَقٍ رَ، «عِ نَ يِ مْولِ رَبَقٍ مُشُ تَن عِ شَ كٌنيِيٍ رَ مُنقٍ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مُ سّشّ يٌ سٌمَ مُشُ يِ رَ، كْنْ عٍ عَ قَلَمَ عَ مُشُ شَ بِرِكِ بْنبْ! عِ شَ مِشِيٍ نَ مُشُ تَن عِ شَ كٌنيِ بْنبْقٍ، كْنْ عٍ تَن نَن وَلِ كَ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قِرَوُنَ نَشَ عٍ يَابِ، «قُيَنتٍيٍ نَن وٌ رَ. نَ نَن عَ تٌشِ وٌ عَ قَلَمَ، عَ وٌ شَ سِفَ سّرّشّ بَدٍ عَلَتَلَ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سَ نُن هَرُنَ سِفَقٍ قِرَوُنَ يِ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سِفَ وَلِدٍ! سّشّ يٌ مُ سٌمَ وٌ يِ رَ، سٍسٍ مَن مُ بَمَ وٌ شَ بِرِكِ كْنتِ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رَيِلَ وَلِ شُنيِيٍ نَشَ كْنتْقِلِ نَ وْيّنيِ رَ، عَ قَلَقٍ رَ، «سٍسٍ مُ بَمَ بِرِكِيٍ كْنتِ رَ وٌ نَشَن بْنبْمَ لْشْ يٌ لْ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تٌ مِنِ قِرَوُنَ شْنيِ، عٍ نَشَ مُنسَ نُن هَرُنَ لِ نَا. عٍ نُ نَ عٍ مّمّقٍ.]]></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وَلِ شُنيِيٍ نَشَ عَ قَلَ عٍ بّ، «عَلَتَلَ شَ وٌ حَشَنكَتَ، بَرِ مَ وٌ بَرَ مُشُ مَحَاشُ قِرَوُنَ نُن عَ شَ مِشِيٍ شْن مَ. وٌ بَرَ سَنتِدّفّمَ سَ عٍ بّلّشّ، عٍ شَ مُشُ قَ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سَ نَشَ فبِلٍن عَلَتَلَ مَ عَ قَلَقٍ رَ، «مَرِفِ، عِ بَرَ يِ تْورّ دْشْ يِ حَمَ مَ مُنقٍ رَ؟ عِ ﭑ شّيشِ بٍ مُنقٍ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بِ ﭑ نَشَ سِفَ قِرَوُنَ يِرٍ وْيّنقٍ رَ عِ شِلِ رَ، عَ قَ قٍ حَاشِ نَن تُن نَبَقٍ يِ حَمَ رَ. عِ مُ عِ شَ حَمَ شْرّيَشِ قٍوٌ.»]]></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مُنسَ نُن هَرُنَ نَشَ سِفَ قِرَوُنَ يِرٍ. عٍ نَشَ عَ قَلَ عَ بّ، «عِسِرَيِلَ مَرِفِ عَلَتَلَ شَ مَسٍنيِ نَن يَ، ‹ﭑ مَ حَمَ بّحِن، عَلَكٌ عٍ شَ سِفَ ﭑ مَ سَلِ رَبَدٍ فبٍنفبٍرٍن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قِرَوُنَ نَشَ يِ مَشْرِنيِ تِ، «ندٍ تَن نَ نَ عَلَتَلَ رَ، ﭑ لَن ﭑ شَ نَشَن شَ يَامَرِ رَبَتُ عِسِرَيِلَ بّحِنقٍ رَ؟ ﭑ مُ عَلَتَلَ كٌلٌن! نَ كُي، ﭑ مُ نْمَ عَ لُدٍ عِسِرَيِلَ شَ سِفَ قٍقٍ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قَلَ عَ بّ، «عِسِرَيِلَ مَرِفِ عَلَ بَرَ قَ مُشُ قْشْ رَ. عَ لُ مُشُ شَ بِيَاسِ شِ سَشَن فبٍنفبٍرٍنيِ يِرٍ، عَلَكٌ مُشُ شَ سّرّشّيٍ بَ مُشُ مَرِفِ عَلَتَلَ بّ، شَ مُشُ مُ نَ رَبَ مُشُ سْنتْمَ نّ وُفَنيِ رَ، شَ نَ مُ سَنتِدّفّمَ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سِرَ مَنفّ نَشَ عٍ يَابِ، «مُنسَ نُن هَرُنَ، مُنقٍ رَ وٌ وَ مَ حَمَ بَقٍ وَلِ دّ عِ؟ وٌ سِفَ وٌ شَ وَلِ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 حَمَ تٌ بَرَ فبٌ يّ يِ بْشِ مَ، وٌ وَ مَ عٍ شَ وَلِ نَن شُن نَكَنَقٍ قَ.»]]></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لْشْي قِرَوُنَ نَشَ كٌنيِيٍ شَ مَنفّيٍ نُن وَلِ شُنيِيٍ يَمَ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شَ سّشّ سٌ عِسِرَيِلَ حَمَ يِ رَ سْنْن، عٍ نَشَن مَلَنمَ بٌورَ رَ عٍ بِرِكِ بْنبْمَ تّمُي نَشّ. يَكْسِ عٍ شَ نَ سّشّ قٍن عٍ يّتّ رَ.]]></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2026-06-09T23:15:16Z</dcterms:created>
  <dcterms:modified xsi:type="dcterms:W3CDTF">2026-06-09T23:15:16Z</dcterms:modified>
  <dc:title>Bible.com.au: يّتّ سْتْي 5:1-23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