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هْرْ مْلِنفِرَ تّتّ تِ، عِ قَ دُفِ فبَكُ تّتّ سٌدٍ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فّ نَ رَ، عِ شَ تُرٍ سّنِيّنشِ تٌنفٌ، عِ قَ عَ سَ هْرْ مْلِنفِرَ نُن عَ كُي سٍ بِرِن مَ، عٍ شَ سّنِيّن عَلَتَلَ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مَن شَ نَ رَبَ سّرّشّبَدٍ نُن عَ يِرَبَسٍ بِرِن مَ. عٍ شَ سّنِيّن عَلَتَ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ن شَ نَ رَبَ يٍ سَسٍ شُنفبٍ نُن عَ دْشْسٍ مَ، عٍ شَ سّنِيّن عَلَتَلَ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هَرُنَ نُن عَ شَ دِيٍ مَلَن هْرْ مْلِنفِرَ سٌدٍ دّ رَ، عِ قَ عٍ مَشَ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سّرّشّدُبّ سٌسٍ سّنِيّنشِيٍ رَفٌرٌ هَرُنَ مَ، عِ قَ تُرٍ سّنِيّنشِ سَ عَ مَ عَلَكٌ عَ شَ قِندِ ﭑ مَ سّرّشّدُ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سّرّشّدُبّ سٌسٍ سّنِيّنشِيٍ رَفٌرٌ عَ شَ دِيٍ قَ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قَ تُرٍ سّنِيّنشِ سَ عٍ مَ عَلْ عِ نَشَن نَبَشِ عٍ بَبَ رَ، عَلَكٌ عٍ قَن شَ قِندِ ﭑ مَ سّرّشّدُبّيٍ رَ. نَ وَلِ لُمَ عٍ يِ رَ، عَ نُن نَشٍيٍ قَمَ عٍ شَنبِ رَ عَبَ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مُنسَ نَشَ عَلَتَلَ شَ يَامَرِ بِرِن نَبَ عَلْ عَ قَلَ عَ بّ كِ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لِقٍ عٍ مِنِ مِسِرَ بْشِ كُي تّمُي نَشّ، حّ قِرِن ندٍ، كِكٍ سِنفٍ، تّنفّ سِنفٍ لْشْي، عَ نَشَ هْرْ مْلِنفِرَ 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يَامَرِيٍ رَكَمَلِقٍهْرْ مْلِنفِرَ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سَ نَشَ هْرْ مْلِنفِرَ سَنبُنيِيٍ سَ، عَ عَ وُرِ بِرِن 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 دُفِيٍ عِتَلَ هْرْ مْلِنفِرَ شُن مَ، عَ نُن عَ مَكٌتٌسٍيٍ عَلْ عَلَتَلَ عَ يَمَرِشِ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سَ نَشَ سَاتّ وَلَشّ قِرِنيِيٍ سَ سَاتّ كَنكِرَ كُي، عَ قَ كَنكِرَ وُرِيٍ رَ سٌ كَنكِرَ سُشُسٍ دِفِلِنشِيٍ كُي، عَ كَنكِرَ دّرَكٌتٍ سَ عَ دّ رَ نَشَن قِندِشِ شُنسَرٍ يِرٍ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فّ نَ رَبَدٍ، عَ نَشَ سَاتّ كَنكِرَ شَنِن هْرْ مْلِنفِرَ كُي، عَ عَ دْشْ يِرٍ سّنِيّنشِ قِسَمَنتٍ كُي. عَ نَشَ دُفِ فبَكُ نَ يَ رَ، عَلَكٌ مِشِ يٌ نَشَ عَ تٌ عَلْ عَلَتَلَ عَ يَمَرِشِ كِ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هْرْ مْلِنفِرَ تٍيبِلِ دْشْ دُفِ يَ رَ عَ كْولَ مَبِ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 تَامِيٍ سَ عَ قَرِ عَ سَقّ كِ مَ عَلَتَلَ يَ شْرِ عَلْ عَلَتَلَ عَ يَمَرِشِ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لَنثُي دْشْسٍ تِ هْرْ مْلِنفِرَ كُي تٍيبِلِ يَ رَ عَ يِرٍقَنيِ مَبِ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قَ لَنثُييٍ تِ نَ قَرِ عَلَتَلَ يَ شْرِ عَلْ عَلَتَلَ عَ يَمَرِشِ كِ 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سُرَيِ سّرّشّبَدٍ دْشْ هْرْ مْلِنفِرَ كُي دُفِ فبَكُشِ عَ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قَ سُرَيِ فَن مّننِ عَلْ عَلَتَلَ عَ يَمَرِشِ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دُفِ فبَكُ هْرْ مْلِنفِرَ سٌدٍ دّ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سّرّشّبَدٍ دْشْ هْرْ مْلِنفِرَ سٌدٍ دّ رَ. عَ نَشَ سّرّشّ فَن دَاشِ بَ مّننِ نُن هَدِيَ عَلْ عَلَتَلَ عَ يَمَرِشِ كِ 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يٍ سَسٍ شُنفبٍ دْشْ هْرْ مْلِنفِرَ نُن سّرّشّبَدٍ تَفِ، عَ يٍ سَ عَ كُي مَرَ سّنِيّنيِ شَ قٍ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سَ، هَرُنَ، نُن هَرُنَ شَ دِيٍ نُ لُمَ عٍ بّلّشّيٍ نُن عٍ سَنيِيٍ مَشَ رَ نَا،]]></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سٌمَ هْرْ مْلِنفِرَ كُي تّمُي نَشّ، عَ نُن عٍ سّرّشّ بَمَ تّمُي نَشّ عَلْ عَلَتَلَ مُنسَ يَمَرِشِ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نسَ نَشَ تّتّ رَبِلِن هْرْ مْلِنفِرَ نُن سّرّشّبَدٍ رَ، عَ قَ دُفِ فبَكُ تّتّ سٌدٍ دّ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نسَ تٌ فّ نَ بِرِن نَ، نُشُي نَشَ دِن هْرْ مْلِنفِرَ شُن مَ، عَلَ عٍ لِمَ دّننَشّ. عَلَتَلَ شَ نْرّ نَشَ هْرْ مْلِنفِرَ رَقٍ،]]></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هَن نَ نَشَ عَ نِيَ مُنسَ مُ نُ نْمَ سٌدٍ نَ كُي. عَلَتَلَ شَ نْرّ نُ بَرَ نَ رَقٍ، نُشُي قَن نُ رَدِنشِ نَ بِرِن شُن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لِقٍ نَ تّمُي عٍ شَ بِيَاسِيٍ كُي، عِسِرَيِلَكَيٍ مُ حّرّ قْلْمَ قٌ نُشُي نَ كٍلِ هْرْ مْلِنفِرَ شُن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 نُشُي مُ تٍ هْرْ مْلِنفِرَ شُن مَ، عِسِرَيِلَكَيٍ مُ حّرّ رَ مِنِمَ سِفَقٍ يِرٍ فبّ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كٍ سِنفٍ شِ سِنفٍ، عِ شَ هْرْ مْلِنفِرَ تِ، عَلَ وٌ لِمَ دّن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شَ نُشُي نُ لُمَ هْرْ مْلِنفِرَ شُن مَ يَنيِ نُن كْي رَ. عِسِرَيِلَكَيٍ نُ تّ دّشّشِ تٌمَ نُشُي كُي كْي رَ. عَ لُ نَ كِ نّ عٍ شَ بِيَاسِ بِرِن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سَاتّ كَنكِرَ دْشْ نَ كُي دُفِ شَن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تٍيبِلِ يَءِلَن مّننِ، عِ قَ سٍيٍ دْشْ عَ مَ عَ رَبَ كِ مَ. عِ شَ لَنثُي دْشْسٍ تِ نَا، عِ قَ لَنثُييٍ دْشْ عَ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سُرَيِ سّرّشّبَدٍ شّيمَ دَاشِ دْشْ سَاتّ كَنكِرَ يَ رَ، عِ قَ دُفِ فبَكُ هْرْ مْلِنفِرَ سٌدٍ دّ رَ عَلَ مَشَندِ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سّرّشّبَدٍ دْشْ هْرْ مْلِنفِرَ سٌدٍ يَ رَ، عَلَ وٌ لِمَ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يٍ سَسٍ شُنفبٍ دْشْ هْرْ مْلِنفِرَ نُن سّرّشّبَدٍ تَفِ، عِ قَ يٍ سَ عَ كُي.]]></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2026-06-15T07:55:42Z</dcterms:created>
  <dcterms:modified xsi:type="dcterms:W3CDTF">2026-06-15T07:55:42Z</dcterms:modified>
  <dc:title>Bible.com.au: يّتّ سْتْي 40:1-38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