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731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نَشَ عَ مَسٍن عَ بّ، «شَ عِسِرَيِلَكَيٍ مُ لَ عِ شُي رَ، شَ نَ مُ عَ رَ نَ تْنشُمَ سِنفٍ رَ، تّمُندٍ عٍ قَمَ نّ لَدٍ عِ رَ نَ تْنشُمَ قِرِن ندٍ شَ قٍ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 عٍ مُ لَ عِ شُي رَ نَ تْنشُمَ قِرِنيِيٍ شَ قٍ رَ، عِ شَ يٍ تٌنفٌ نِلِ شُرٍ، عِ عَ رَقِلِ بْشِ مَ. عَ قِندِ مَ نّ وُلِ رَ كٍرٍن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نسَ نَشَ عَلَتَلَ يَابِ، «ﭑ مَرِفِ، عِ عَ كٌلٌن عِ شَ كٌنيِ مُ قَتَ وْيّندٍ. ﭑ نّنيِ بِنيَ ﭑ دّ عِ كَبِ ﭑ دِ مّدِ تّمُي. تٌ مَسٍنيِ مُ نَ قٍ مَسَرَ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نَشَ عَ مَسٍن عَ بّ، «ندٍ مِشِ نّنيِ رَكٍلِمَ؟ ندٍ مِشِ قِندِ مَ بٌبٌي رَ، شَ نَ مُ تُلِشْرِ؟ ندٍ مِشِ قِندِ مَ يَ كَنيِ رَ، شَ نَ مُ دْنشُي؟ ﭑ تَن عَلَتَلَ شَ مُ عَ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فَ. ﭑ عِ مَلِمَ مَسٍنيِ تِدٍ. ﭑ مَسٍنيِ يَتِ رَ سٌمَ نّ عِ دّ عِ، عِ نَشَن تِ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سَ نَشَ عَ يَابِ، «ﭑ مَرِفِ، يَندِ، مِشِ فبّتّ شّ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كُي عَلَتَلَ نَشَ شْنْ مُنسَ مَ. عَ نَشَ عَ مَسٍن عَ بّ، «عِ تَارَ هَرُنَ فٌ؟ لٍوِ بْنسْي مُ عَ رَ؟ ﭑ عَ كٌلٌن، نَ تَن قَتَ وْيّندٍ. عَ حَن نَ قَقٍ عِ رَلَندٍ. عَ سّيوَ مَ نّ عِ تٌقٍ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مَسٍنيِيٍ تِمَ نّ عَ بّ، عَ نَشَن قَلَمَ حَمَ بّ. ﭑ وٌ قِرِن مَلِمَ نَ كُي. ﭑ عَ مَسٍنمَ وٌ بّ وٌ لَن وٌ شَ نَشَن قَلَ.]]></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هَرُنَ عِ شُي مَدَنفِمَ حَمَ بّ، عَلْ نَمِحْنمّ عَلَ شُي مَدَنفِمَ كِ نَ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شَ عِ شَ يِسُشُوُرِ تٌنفٌ. عِ كَابَنَكٌ بِرِن نَبَمَ عَ تَن نَ.»مُنسَ فبِلٍنقٍ مِسِ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تَلَ عَ سّنبّ مَسٍنقٍ مُنسَ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تّمُي مُنسَ نَشَ فبِلٍن عَ بِتَنيِ شْنيِ، عَ عَ قَلَ عَ بّ، «ﭑ وَ مَ سِفَقٍ نفَشَكٍرٍنيِيٍ يِرٍ مِسِرَ بْشِ مَ، ﭑ شَ عَ كٌلٌن عٍ شَ قٍ نَ كِ نَشّ.» يٍتِرٌ نَشَ عَ يَابِ، «سِفَ بْحّسَ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تَلَ نُ بَرَ عَ مَسٍن مُنسَ بّ مَدِيَن بْشِ مَ، «عِ شَ فبِلٍن مِسِرَ. نَشٍيٍ نُ وَ مَ عِ قَشَقٍ، نٍيٍ بِرِن بَرَ قَ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كُي مُنسَ نَشَ عَ شَ فِنّ نُن عَ شَ دِيٍ بَكِ سٌقَلٍيٍ قَرِ، عٍ فبِلٍن مِسِرَ. مُنسَ نَشَ عَ شَ يِسُشُوُرِ قَن شَنِن، عَلَ نَشَن مَ قٍ قَلَ عَ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تَلَ نَشَ يِ مَسٍنيِ تِ مُنسَ بّ، «عِ نَ فبِلٍن مِسِرَ، عِ شَ كَابَنَكٌ بِرِن نَبَ قِرَوُنَ يَ عِ، ﭑ نَشٍيٍ سَشِ عِ سَفٌي. نَ تّمُي ﭑ تَن نَن عَ شَشِلِ رَشْرْشْمَ، عَلَكٌ عَ نَشَ تِن ﭑ مَ حَمَ بّحِندٍ.]]></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شَ عَ قَلَ قِرَوُنَ بّ، ‹عَلَتَلَ شُي نَن يَ، عِسِرَيِلَ، ﭑ مَ دِ سِنفٍ نَن عَ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بَرَ عِ يَمَرِ عِ شَ عَ بّحِن عَلَكٌ عَ شَ سِفَ ﭑ بَتُدٍ. عِ تٌ بَرَ تٌندِ نَ رَ، ﭑ عِ شَ دِ سِنفٍ قَشَمَ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مُنسَ تٌ نُ نَ بِيَاسِ كُي سِفَقٍ رَ مِسِرَ، عَلَتَلَ نَشَ مِنِ عَ مَ كْي رَ، عَ شَ عَ قَ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كْنْ مُنسَ شَ فِنّ سِثٌرَ نَشَ عَ شَ دِ شّمّ سُننَ فّمّ شّحّنشِ رَ، عَ نَ سٌلِ سَ عَ سَنيِ مَ. عَ نَشَ عَ قَلَ، «ﭑ مَ مْرِ نَن عِ رَ، مُشُ نُن نَشَن وُلِ كٍرٍ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كُي عَلَتَلَ نَشَ مُنسَ لُ نَ. سِثٌرَ شَ مَسٍنيِ، «ﭑ مَ مْرِ نَن عِ رَ، مُشُ نُن نَشَن وُلِ كٍرٍن،» عَ نُ وَ مَ سُننّ وُلِ نَن شَ قٍ قَلَقٍ.]]></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لَتَلَ نَشَ عَ مَسٍن هَرُنَ بّ، «عِ شَ سِفَ مُنسَ رَلَندٍ فبٍنفبٍرٍنيِ مَ.» عَ تٌ نَرَلَن مُنسَ رَ عَلَ شَ فٍيَ مَ، عَ نَشَ عَ سُن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سَ نَشَ عَلَتَلَ مَشْرِن، «شَ عِسِرَيِلَكَيٍ مُ سَ لَ ﭑ مَ مَسٍنيِ رَ، عٍ قَ عَ قَلَ، ‹عَلَتَلَ مُ مِنِشِ عِ مَ قٍوٌ،› ﭑ مُنسٍ رَبَمَ قَ؟»]]></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نسَ نَشَ عَلَتَلَ شَ شّيرَيَ بِرِن يَ بَ عَ بّ. عَ نَشَ نَ كَابَنَكٌ قٍيٍ قَن قَلَ عَ بّ، عَلَ نَشَن قِشِ عَ مَ عَ رَبَقٍ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نسَ نُن هَرُنَ تٌ عِسِرَيِلَكَيٍ لِ، عٍ نَشَ عِسِرَيِلَ قٌرِ بِرِن مَلَ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هَرُنَ نَشَ دّنتّفّ سَ عٍ بّ عَلَتَلَ نَشَن مَسٍنشِ مُنسَ بّ. عَ نَشَ كَابَنَكٌي قَن نَبَ حَمَ يَ شْ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حَمَ نَشَ لَ نَ بِرِن نَ. عٍ تٌ عَ كٌلٌن عَ عَلَتَلَ حّنفِ سَشِ عِسِرَيِلَكَيٍ شْن مَ عٍ شَ تْورّ كُي، عٍ نَشَ عٍ عِفٌرٌ بْشِ، عٍ سُيِدِ عَلَ بّ.]]></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نَشَ عَ مَشْرِن، «مُنسٍ نَ عِ بّلّشّ نَ كِ؟» عَ نَشَ عَ يَابِ، «ﭑ مَ يِسُشُوُ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نَشَ عَ يَمَرِ، «عَ وٌلِ بْشِ.» عَ تٌ عَ وٌلِ بْشِ، نَ نَشَ مَقِندِ بْشِمَسٍ رَ، مُنسَ قَ عَ فِ عَ 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نَشَ عَ مَسٍن عَ بّ، «عِ بّلّشّ عِتَلَ عِ شَ عَ سُشُ عَ شُلِ مَ.» مُنسَ نَشَ عَ بّلّشّ عِتَلَ. عَ تٌ عَ سُشُ عَ بّلّشّ رَ، نَ نَشَ قِندِ يِسُشُوُرِ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نَشَ عَ مَسٍن عَ بّ، «نَ قِندِ مَ تْنشُمَ رَ عٍ بّ، قَ عَ قَلَ، عٍ بٍنبَ عِبُرَهِمَ، عِسِيَفَ، نُن يَشُبَ مَرِفِ عَلَتَلَ بَرَ مِنِ عِ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دَنفِ شَنبِ، عَلَتَلَ مَن نَشَ عَ مَسٍن عَ بّ، «عِ بّلّشّ سَ عِ كَنكٍ مَ عِ شَ دٌنمَ بُن مَ.» عَ تٌ نَ رَبَ، عَ قَ عَ رَ مِنِ، كُنّ عَ بّلّشّ رَقِيشّ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مَن نَشَ عَ يَمَرِ، «عِ مَن شَ عِ بّلّشّ سَ عِ كَنكٍ مَ عِ شَ دٌنمَ بُن مَ.» عَ تٌ نَ رَبَ، عَ بّلّشّ نَشَ يَلَن كٍرٍن نَ.]]></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2026-07-28T16:41:06Z</dcterms:created>
  <dcterms:modified xsi:type="dcterms:W3CDTF">2026-07-28T16:41:06Z</dcterms:modified>
  <dc:title>Bible.com.au: يّتّ سْتْي 4:1-31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