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دٌنمَ كَنكٍ رَشُنمَسٍ يَءِلَن نّ عَ قَنيِ رَ عَلْ دٌنمَ كُيٍ. عٍ نَ سُوَ دُفِ سْشْ شّيمَ فّسّ، فّسّ فّرّ دَاشِ، بُلُ دَاشِ، نُن عَ فبٍي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كُيّ نُن عَ شَ عِفبٌيَ لَن نّ سُشُي كٍرٍن مَ، عَ قِندِ دُفِ قِرِ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فّمّ تٌقَنيِيٍ سَقّ نَانِ نُ نَ عَ مَ. سَقّ سِنفٍ قِندِ فّمّيٍ نَن نَ، نَشٍيٍ شِلِ سَرِدُوَنِ، تٌثَسِ، نُن عٍمٍرٌ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قّ قِرِن ندٍ، عٍسِكَرِبُكُلُ، سَقِرِ، نُن دِيَمَ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قّ سَشَن ندٍ، عٌثَلٍ، عَفَتِ، نُن عَمٍتِسِ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قّ نَانِ ندٍ، كِرٌ سٌلِتٍ، عٌنِشِ، نُن يَسِثٍ. شّيمَ نُ نَ نَ فّمّ بِرِن رَبِلِن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رَيِلَ شَ دِيٍ شِلِيٍ مَسٌلِ نَ فّمّ قُ نُن قِرِن مَ، عَلْ سّبّلِ مَسٌلِمَ شُرُندّ مَ كِ نَشّ. كَنكَن شِلِ مَسٌلِ فّمّ ندٍ مَ. عٍ قِندِ عِسِرَيِلَ بْنسْي قُ نُن قِرِنيِ مَتْنشُمَ سٍ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لُوتِ دِيٍ دّفّ نّ نَ دٌنمَ كَنكٍ رَشُنمَسٍ مَ، نَشٍيٍ يَءِلَنشِ شّيمَ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رُندّ قِرِن يَءِلَن شّيمَ رَ، عٍ عٍ دّفّ دٌنمَ كَنكٍ رَشُنمَسٍ مَ عَ دّ كِرِ قِرِنيِيٍ مَ عَ قُفٍ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لُوتِ شّيمَ دَاشِيٍ شِرِ نَ شُرُندّ قِرِنيِيٍ مَ، نَشٍيٍ دّفّشِ دٌنمَ كَنكٍ رَشُنمَسٍ دّ كِ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 سٌ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مَن نَ لُوتِ قِرِنيِيٍ شِرِ دٌنمَ كُيٍ تُنكِ رَشُنمَسٍ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رُندّ قِرِن فبّتّ يَءِلَن شّيمَ رَ، نَشٍيٍ دّفّمَ دٌنمَ كَنكٍ رَشُنمَسٍ دّ كِرِيٍ مَ عَ لَبٍ رَ. عٍ نٍيٍ دّفّ دٌنمَ كُيٍ سّيتِ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ن نَشَ شُرُندّ قِرِن فبّتّ يَءِلَن شّيمَ رَ، نَشٍيٍ دّفّمَ تُنكِ رَشُنمَسٍيٍ لَبٍ رَ، دّننَشّ عِلَنمَ بّلّتِ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نمَ كَنكٍ رَشُنمَسٍ نَشَ شِرِ دٌنمَ كُيٍ مَ لُوتِ فّرّ دَاشِ رَ نَشَن نَسٌمَ شُرُندّيٍ كُي نَشٍيٍ دّفّشِ دٌنمَ كَنكٍ رَشُنمَسٍ نُن دٌنمَ كُيٍ مَ، عَلْ عَلَتَلَ عَ يَمَرِ مُنسَ بّ كِ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سّرّشّدُبّ شَ دٌنمَ كُيٍ بُن مَفٌرٌي سْشْ فّسّ فّرّ دَا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عَ شُنيِ رَ سٌدٍ شَبَ عَ تَفِ، عٍ نَ سٌدٍ دّ مَسْشْ، عَلَكٌ بْودٍ يٌ نَشَ لُ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عَ رَشُنمَ ثِرِنتِ فّرّ دَاشِ، بُلُ دَاشِ، نُن عَ فبٍيلِ رَ نَشٍيٍ مِسَالِشِ وُرِ بٌفِ رَ عَ رَبِلِنيِ بِرِ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تْلْنيِ شّيمَ دَاشِيٍ دّفّ نَ ثِرِنتِيٍ تَفِ، عَلَكٌ تْلْنيِ ندٍ شَ لُ وُرِ بٌفِ بِرِن تَفِ نَ دٌنمَ كُيٍ بُن مَفٌرٌي سَنبُنيِ بِرِ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تْلْنيِ ندٍ لُ وُرِ بٌفِ بِرِن تَفِ نَ دٌنمَ كُيٍ بُن مَفٌرٌي سَنبُنيِ بِرِن مَ، عَلَكٌ سّرّشّدُبّ شَ وَلِ رَبَ عَلْ عَلَتَلَ عَ يَمَرِ مُنسَ بّ كِ 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دٌنمَ كُيٍ بُن مَفٌرٌي فبّتّ دّفّ سُوَ دُفِ رَ، نَشَن سْشْشِ عَ قَنيِ رَ، هَرُنَ نُن عَ شَ دِ شّمّ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شَ سٌسٍ سّنِيّنشِيٍ دّفّ هَرُنَ نُن سّرّشّدُبّيٍ بّ نَشٍيٍ وَلِمَ هْرْ مْلِنفِرَ كُي. نَ سٌسٍ يَءِلَنشِ فّسّ فّرّ دَاشِ، بُلُ دَاشِ، عَ فبٍيلِ، نُن سُوَ دُفِ رَ، عَلْ عَلَتَلَ عَ يَمَرِ مُنسَ بّ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نمَسٍيٍ نَشَ يَءِلَن سُوَ دُفِ رَ. عٍ نَشَ وَنتَن بُن سٌي قَن دّفّ سُوَ دُفِ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بّلّتِ يَءِلَن سُوَ دُفِ رَ، نَشَن مَسْشْشِ عَ فّرّ دَاشِ، عَ بُلُ دَاشِ، نُن عَ فبٍيلِ رَ، عَلْ عَلَتَلَ عَ يَمَرِ مُنسَ بّ كِ 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وَلَشّ لَنمَدِ يَءِلَن شّيمَ رَ، عَ قِندِ تْنشُمَ سّنِيّنشِ رَ. عٍ نَشَ سّبّلِ مَسٌلِ عَ مَ، عَلْ عٍ سّبّلِ مَسٌلِمَ شُرُندّ مَ كِ نَشّ، عَ مَسٍنقٍ رَ، «مِشِ سّنِيّنشِ عَلَتَلَ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 عَ شِرِ فّسّ فّرّ دَاشِ نُن فّسّ بُلُ دَاشِ رَ شُنمَسٍ مَ عَ تِفِ رَ، عَلْ عَلَتَلَ مُنسَ يَمَرِ كِ نَشّ.هْرْ مْلِنفِرَ شَ سٍ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هْرْ مْلِنفِرَ شَ وَلِ رَحْن نَ كِ نّ، عَلَ مِشِ لِمَ دّننَشّ. عِسِرَيِلَكَيٍ عَ بِرِن نَبَ نّ عَلْ عَلَتَلَ مُنسَ يَمَرِ كِ 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هْرْ مْلِنفِرَ شَنِن مُنسَ شْن مَ نُن عَ سٍ بِرِن؛تّتّ نُن عَ سٍيٍ،سُشُسٍيٍ،شٍبٍنيِيٍ،وُرِ كُيٍيٍ مْولِ قِرِن،وُرِ سَنبُنيِ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هْرْ مْلِنفِرَ مَكٌتٌسٍيٍ،نَشَن يَءِلَنشِ يّشّي كٌنتٌنيِ كِرِ فبٍيلِ رَ،عَ نُن نَشَن يَءِلَنشِ ثٍرٍ مُي كِرِ رَ،دُفِ نَشَن فبَكُشِ يِرٍ سّنِيّنشِ قِسَمَنتٍ سٌدٍ دّ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اتّ كَنكِرَ نُن عَ شَ وُرِ كُيٍيٍ،سٍيدٍ كَنكِرَ دّرَكٌتٍ،]]></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تٍيبِلِ،تٍيبِلِ شَ يِرَبَسٍ بِرِن،تَامِ نَشَن سَمَ تٍيبِلِ قَرِ سّرّشّ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لَنثُي دْشْسٍ شّيمَ دَاشِ،لَنثُييٍ نُن عٍ يِرَبَسٍ بِرِن،لَنثُي تُ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دٌنمَ كُيٍ يَءِلَن نّ شّيمَ فّسّ رَ، فّسّ فّرّ دَاشِ، بُلُ دَاشِ، عَ فبٍيلِ، نُن سُوَ دُفِ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رَيِ سّرّشّبَدٍ شّيمَ دَاشِ،تُرٍ سّنِيّنشِ،سُرَيِ،دُفِ نَشَن فبَكُشِ تّتّ سٌدٍ دّ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رّشّبَدٍ وُرٍ فبٍيلِ دَاشِ،عَ شَ وُرِ كُيٍيٍ،وُرٍيٍ سُبٍ سَمَ نَشٍيٍ قَرِ،عَ شَ يِرَبَسٍ بِرِن،يٍ سَسٍ شُنفبٍ نُن عَ دْشْسٍ،]]></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تّتّ دُفِيٍ،وُرِيٍ دُفِيٍ فبَكُمَ نَشٍيٍ مَنٍيٍ سَنبُنيِيٍ،دُفِ نَشَن فبَكُشِ هْرْ مْلِنفِرَ سٌدٍ دّ رَ،لُوتِيٍ،وُرِيٍ لُوتِيٍ شِرِ مَ نَشٍيٍ رَ،عَ نُن هْرْ مْلِنفِرَ شَ يِرَبَسٍ بِرِن، عَلَ مَشَندِ يِ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سّرّشّدُبّيٍ شَ سٌسٍ نَشٍيٍ رَوَلِمَ يِرٍ سّنِيّنشِ كُي،هَرُنَ نُن عَ شَ دِيٍ شَ سٌسٍ سّنِيّنشِيٍ نَشٍيٍ رَوَلِمَ عٍ شَ سّرّشّدُبّ وَلِ كُ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سِرَيِلَكَيٍ نَشَ نَ وَلِ بِرِن نَبَ، عَلْ عَلَتَلَ عَ يَمَرِ مُنسَ بّ كِ نَشّ.]]></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مُنسَ تٌ نَ وَلِ بِرِن تٌ عَ رَبَشِ عَلْ عَلَتَلَ عَ يَمَرِ كِ نَشّ، عَ نَشَ دُبَ عِسِرَيِلَكَيٍ بّ.]]></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شّيمَ كٍبٍلَ عِتَلَ، عٍ عَ عِشَبَ عٍ عَ يَءِلَن وَيَ رَ. عٍ نَشَ فّسّ فّرّ دَاشِ، بُلُ دَاشِ، عَ فبٍيلِ، نُن سُوَ دُفِ مَسْشْ نَ وَيَ رَ. عَ قِندِ وَلِ تٌقَنيِ نَ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تُنكِ رَشُنمَسٍ قِرِن يَءِلَن نَشٍيٍ شِرِ مَ دٌنمَ كُ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لّتِ قَن يَءِلَن نَ كِ نّ فّسّ فّرّ دَاشِ، بُلُ دَاشِ، عَ فبٍيلِ، نُن سُوَ دُفِ رَ. نَ بّلّتِ نُن دٌنمَ قِندِ كٍرٍن نَ. نَ بِرِن يَءِلَنشِ عَلْ عَلَتَلَ مُنسَ يَمَرِ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نِشِ فّمّيٍ رَوَلِ، عٍ نَشَ عٍ رَبِلِنيِ قِندِ شّيمَ رَ. عٍ نَشَ عِسِرَيِلَ شَ دِيٍ شِلِ مَسٌلِ عٍ مَ، عَلْ عٍ سّبّلِ مَسٌلِمَ شُرُندّ مَ كِ 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سَ تُنكِ رَشُنمَسٍيٍ مَ، عٍ شَ قِندِ تْنشُمَ سٍيٍ رَ عِسِرَيِلَ شَ دِيٍ شَ قٍ مَ، عَلْ عَلَتَلَ مُنسَ يَمَرِ كِ نَشّ.]]></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2026-06-09T23:13:38Z</dcterms:created>
  <dcterms:modified xsi:type="dcterms:W3CDTF">2026-06-09T23:13:38Z</dcterms:modified>
  <dc:title>Bible.com.au: يّتّ سْتْي 39:1-43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