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7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تّ سْتْي 38: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نَشَ هْرْ مْلِنفِرَ يٍ سَسٍ شُنفبٍ نُن عَ دْشْسٍ يَءِلَن وُرٍ فبٍيلِ رَ، عَ نَشَن سْتْ فِنّيٍ رَ نَشٍيٍ نُ مَلَنمَ هْرْ مْلِنفِرَ سٌدٍ دّ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نَشَ تّتّ يَءِلَن سُوَ دُفِ رَ. تّتّ كُيَ نْنفْن كّمّ يِرٍقَنيِ مَبِرِ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نَشَ فّرّ دُفِ فبَكُ نَ وُرِ مْشْحّن مَ، نَشٍيٍ تِشِ سَنبُنيِ وُرٍ فبٍيلِ دَاشِيٍ مَ. نَ دُفِ سُشُسٍيٍ نَشَ يَءِلَن فبٍتِ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تّتّ كُيَ نْنفْن كّمّ كْولَ قَن مَبِرِ رَ. عَ نَشَ فّرّ دُفِ فبَكُ نَ وُرِ مْشْحّن مَ، نَشٍيٍ تِشِ سَنبُنيِ وُرٍ فبٍيلِ دَاشِيٍ مَ. نَ دُفِ سُشُسٍيٍ شَ يَءِلَن فبٍتِ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تّتّ عِفبٌ نْنفْن تٌنفٌ سُولِ سٌفٍفٌرٌدٍ مَبِرِ رَ. عَ نَشَ فّرّ دُفِ فبَكُ نَ وُرِ قُ مَ، نَشٍيٍ تِشِ سَنبُنيِ وُرٍ فبٍيلِ دَاشِيٍ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تّتّ عِفبٌ نْنفْن تٌنفٌ سُولِ سٌفٍتٍدٍ قَن مَبِرِ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نَشَ فّرّ دُفِ فبَكُ سّيتِ مَ وُرِ سَشَن مَ، نَشٍيٍ تِشِ سَنبُنيِ مَ. نَ كُيّ نْنفْن قُ نُن سُولِ.]]></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نَشَ فّرّ دُفِ فبّتّ فبَكُ بٌورٍ سّيتِ مَ وُرِ سَشَن مَ، نَشٍيٍ تِشِ سَنبُنيِ مَ. نَ قَن كُيّ نْنفْن قُ نُن سُولِ.]]></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تّتّ نَشَ يَءِلَن سُوَ دُفِ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وُرِ نَشٍيٍ تِشِ تّتّ مَ، عٍ تِشِ عٍ سَنبُنيِ وُرٍ فبٍيلِ دَاشِيٍ مَ. دُفِ سُشُسٍيٍ قَن نَ عٍ مَ نَشٍيٍ يَءِلَنشِ فبٍتِ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رّشّبَدٍ، يٍ سَسٍ شُنفبٍ، نُن تّتّ]]></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تّتّ سٌدٍ دّ نَشَ يَءِلَن سُوَ دُفِ رَ نَشَن مَسْشْشِ فّسّ فّرّ دَاشِ، بُلُ دَاشِ، نُن عَ فبٍيلِ رَ. نَ دُفِ كُيَ نْنفْن مْشْحّن، عَ عِتٍ نْنفْن سُولِ، عَلْ تّتّ دُفِ بِرِن شَ مَءِتٍ.]]></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نَشَ نَ فبَكُ وُرِ نَانِ مَ، نَشٍيٍ تِشِ عٍ سَنبُنيِ وُرٍ فبٍيلِ دَاشِيٍ مَ. نَ دُفِ سُشُسٍيٍ نُن نَ وُرِ شُنيِيٍ يَءِلَنشِ فبٍتِ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هْرْ مْلِنفِرَ نُن تّتّ لُوتِ شِرِ مَ سٍ نَشٍيٍ مَ، نٍيٍ بِرِن يَءِلَن وُرٍ فبٍيلِ نَن 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هْرْ مْلِنفِرَ، سٍيدٍ وَلَشّ نَ نَشَن كُي، عَ وَلِ دّنتّفّ نَن يِ كِ. لٍوِ بْنسْي نَ وَلِ رَبَ مُنسَ شَ يَامَرِ نَن بُن مَ. هَرُنَ شَ دِ، عِتَمَرِ نَن قِندِ نَ وَلِ يَرٍرَتِ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بٍسَلٍلِ، عُرِ شَ دِ، شُرُ شَ مَمَدِ، يُدَ بْنسْي، نَشَ عَلَتَلَ شَ يَامَرِ بِرِن نَبَ، عَ نَشَن مَسٍن مُنسَ بّ.]]></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هٌلِيَبُ، عَشِسَمَكِ شَ دِ، دَنَ بْنسْي، قِندِ بٍسَلٍلِ مَلِمَ نَن نَ. عَ نُ قَتَ سٍ مَسٌلِدٍ نُن سُوَ دُفِ مَسْشْدٍ فّسّ فّرّ دَاشِ، بُلُ دَاشِ، نُن عَ فبٍيلِ دَاشِ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شّيمَ شَسَبِ نَشَن نَوَلِشِ هْرْ مْلِنفِرَ تِقٍ رَ، نَشَن سْتْ هَدِيَ رَ، عَ لَن كِلٌ كّمّ سٌلٌمَنَانِ كِلٌ تٌنفٌ سٌلٌمَنَانِ نَن مَ هْرْ مْلِنفِرَ مَنِيَسٍ سّرِيّ كِ 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فبٍتِ شَسَبِ نَشَن سْتْ مِشِ كْنتِشِيٍ رَ، نَ لَن نّ كِلٌ وُلُ سَشَن كِلٌ كّمّ سٌلٌمَسَشَن نُن تٌنفٌ سٌلٌقٍرٍ نُن سُولِ نَن مَ هْرْ مْلِنفِرَ مَنِيَسٍ سّرِيّ كِ 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مِشِ وُلُ كّمّ سٍننِ مِشِ وُلُ سَشَن كّمّ سُولِ تٌنفٌ سُولِ، نَشٍيٍ نُ بَرَ حّ مْشْحّن سْتْ نُن نَ شَنبِ، نَشٍيٍ كْنتِشِ عِسِرَيِلَكَيٍ تَفِ، كَنكَن نَشَ فبٍتِ فِرَ مُ سٍننِ قِ هْرْ مْلِنفِرَ مَنِيَسٍ سّرِيّ كِ مَ.]]></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نَشَ فبٍتِ كِلٌ وُلُ سَشَن كِلٌ كّمّ نَانِ رَشُنُ وُرِ سَنبُنيِ كّمّ يَءِلَنقٍ رَ هْرْ مْلِنفِرَ نُن تّتّ بّ. وُرِ سَنبُن كٍرٍن قِندِ فبٍتِ كِلٌ تٌنفٌ سَشَن نُن نَانِ نَن 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 نَشَ سّرّشّ فَن دَاشِ سّرّشّبَدٍ يَءِلَن كَسِيَ وُرِ رَ، نَشَن كُيَ نْنفْن سُولِ، عَ عِفبٌ نْنفْن سُولِ، عَ سّيتِ بِرِن لَن، عَ عِتٍ نْنفْن سَشَن.]]></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نَ كِلٌ مْشْحّن نَشَن لُ، نَ نَشَ يَءِلَن دُفِ نُن وُرِ سُشُسٍيٍ نُن وُرِ شُنيِيٍ 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وُرٍ فبٍيلِ شَسَبِ نَشَن سْتْ عِسِرَيِلَ شَ هَدِيَ رَ، عَ لَن كِلٌ وُلُ قِرِن كِلٌ كّمّ نَانِ نُن سٌلٌقٍ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 نَشَ عَ قِندِ هْرْ مْلِنفِرَ سٌدٍ دّ وُرِ سَنبُنيِيٍ رَ، نُن سّرّشّبَدٍ وُرٍ فبٍيلِ دَاشِ، نُن نَ شَ يِرَبَسٍ بِرِن،]]></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نُن تّتّ وُرِ سَنبُنيِيٍ، نُن عَ سٌدٍ دّ شَ وُرِ سَنبُنيِيٍ، نُن تّتّ مَشِرِ سٍيٍ 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شَ قٍرِ نَانِ يَءِلَن عَ تُشُي بِرِن مَ، نَشٍيٍ قِندِشِ سٍ كٍرٍن نَ سّرّشّبَدٍ رَ. عَ نَشَ وُرٍ فبٍيلِ مَسٌ نَ بِرِن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نَشَ سّرّشّبَدٍ يِرَبَسٍ بِرِن يَءِلَن وُرٍ فبٍيلِ رَ، عَلْ شُبٍ سَسٍيٍ، ثٍلِيٍ، ثْوتِيٍ، سُبٍ سْشْسٍيٍ، نُن تُندٍيٍ تّ سَمَ نَشٍيٍ كُ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نَشَ سٍ ندٍ يَءِلَن وُرٍ فبٍيلِ رَ نَشَن سَمَ تّ شُن مَ، سُبٍ سَمَ نَشَن قَرِ. عَ نَشَ سُشُسٍ دِفِلِنشِيٍ وُرٍ فبٍيلِ دَاشِ سَ عَ تُشُي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لَكٌ عَ شَ فبَكُ سّرّشّبَدٍ كُي عَ تَفِ.]]></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نَشَ وُرِ كُيٍيٍ يَءِلَن كَسِيَ وُرِ رَ وُرٍ فبٍيلِ مَسٌشِ عٍ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نَشَ عٍ رَ سٌ سُشُسٍ دِفِلِنشِ نَانِيٍ كُي سّرّشّبَدٍ سّيتِ قِرِنيِيٍ مَ عَ شَنِنقٍ رَ.]]></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2026-06-15T08:51:09Z</dcterms:created>
  <dcterms:modified xsi:type="dcterms:W3CDTF">2026-06-15T08:51:09Z</dcterms:modified>
  <dc:title>Bible.com.au: يّتّ سْتْي 38:1-31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