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مَلٍكّ سَوُرّيٍ نُن نَ كَنكِرَ دّرَكٌتٍ قِندِ كٍ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مَلٍكّ سَوُرّ قِرِنيِيٍ نَشَ تِ عٍ بٌورٍ يَ عِ، عٍ فَبُتٍنيِيٍ عِتَلَشِ، عٍ شُن سِنشِ شُنسَرٍ يِ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تٍيبِلِ يَءِلَن كَسِيَ وُرِ رَ، نَشَن كُيَ نْنفْن قِرِن، عَ عِفبٌ نْنفْن كٍرٍن، عَ عِتٍ نْنفْن كٍرٍن نُن عَ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شّيمَ قَنيِ مَسٌ عَ مَ، عَ نُن عَ دّ كِرِ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شٍبٍنيِ ندٍ سَ نَ دّ كِرِيٍ بُن مَ، نَشَن عِفبٌ سُشُي كٍرٍن عَ نُن عَ تَفِ. عَ نَشَ شّيمَ سَ نَ قَن دّ كِرِ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سُشُدٍ دِفِلِنشِ نَانِ رَقَلَ شّيمَ رَ عَ تُنشُن نَانِيٍ مَ، نَشٍيٍ عِلَنمَ عَ سَنيِ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 نَ نَ شٍبٍنيِ بُن مَ. وُرِ كُيٍيٍ نُ سٌمَ نٍيٍ كُي تٍيبِلِ شَنِن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وُرِ كُيٍيٍ مَسٌلِ كَسِيَ وُرِ رَ، عَ عٍ مَسٌ شّيمَ رَ. نٍيٍ قِندِ تٍيبِلِ تٌنفٌسٍ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ثِلٍتِيٍ، تْنبِلِيٍ، ثْوتِيٍ، نُن ثَانِ نَشٍيٍ سَمَ نَ تٍيبِلِ مَ، نَشٍيٍ رَوَلِمَ سّرّشّ يٍيرَ مَ دَاشِ شَ قٍ رَ، عَ نَشَ عٍ بِرِن يَءِلَن شّيمَ قَ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لَنثُي دْشْسٍ ندٍ يَءِلَن شّيمَ قَنيِ شَبُشِ رَ. عَ سَنيِ، عَ بِلِ، عَ سَلٌنيِيٍ، نُن لَنثُي دْشْدٍ نَشٍيٍ مَنِيَ سَنسِ قُفٍيٍ رَ، نَ بِرِن قِندِ كٍ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اتّ كَنكِرَ، هْرْ مْلِنفِرَ تٍيبِلِ،هْرْ مْلِنفِرَ لَنثُي، سُرَيِ سّرّشّبَ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لٌن سٍننِ نَن مِنِ لَنثُي دْشْسٍ بِلِ مَ، سَشَن سّيتِ كٍرٍن، سَشَن بٌورٍ سّي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تْنبِلِ سَشَن نَن لُ نَ سَلٌن سٍننِ بِرِن شُن مَ. عٍ مَنِيَ سَنسِ بٌفِ رَ نَشَن دْشْشِ عَ بُرّشّيٍٍ نُن عَ قُفٍيٍ تَ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تْنبِلِ نَانِ فبّتّ نَن لُ لَنثُي دْشْسٍ بِلِ مَ. عٍ قَن مَنِيَ سَنسِ بٌفِ رَ نَشَن دْشْشِ عَ بُرّشّيٍ نُن عَ قُفٍيٍ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سَلٌن قِرِن قِرِن دْشْ سَشَنيِيٍ بُن مَ نَشٍيٍ كٍلِشِ عَ بِلِ مَ، عَ سَ نّ مّننِ قَ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نبِلِيٍ نُن لَنثُي سَلٌنيِيٍ قِندِ كٍرٍن نَ، عٍ يَءِلَن شّيمَ قَنيِ شَبُ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لَنثُي سٌلٌقٍرٍ يَءِلَن، عَ عٍ دْشْ عٍ دْشْدٍيٍ مَ عَلَكٌ عٍ دّشّ شَ يَرٍ عِيَلَ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يمَ نَشَن نَوَلِشِ لَنثُي دْشْسٍ نُن لَنثُي يِرَبَسٍ يَءِلَنقٍ رَ، نَ قِندِ شّيمَ كِلٌ تٌنفٌ سَشَن نُن نَانِ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سُرَيِ سّرّشّبَدٍ يَءِلَن كَسِيَ وُرِ رَ. عَ كُيَ نْنفْن كٍرٍن، عَ عِفبٌ نْنفْن كٍرٍن، عَ سّيتِ نَانِ بِرِن لَن، عَ عِتٍ نْنفْن قِرِن. قٍرِيٍ نَشَ لُ عَ تُشُييٍ رَ، عٍ نُن سّرّشّبَدٍ قِندِ سٍ كٍرٍ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نَ سّرّشّبَدٍ بِرِن مَسٌ شّيمَ شِندٍ رَ، عَ قَرِ، عَ سّيتِيٍ، عَ قٍرِيٍ، نُن عَ دّ كِ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سُشُسٍ دِفِلِنشِ قِرِن يَءِلَن شّيمَ رَ سّرّشّبَدٍ سّيتِ قِرِنيِيٍ مَ، عَ دّ كِرِ لَبٍ رَ، وُرِ كُيٍيٍ سٌمَ نَشٍيٍ كُي عَ شَنِن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سَلٍلِ نَشَ كَنكِرَ يَءِلَن كَسِيَ وُرِ رَ. عَ كُيَ نْنفْن قِرِن نُن عَ تَفِ، عَ عِفبٌ نْنفْن كٍرٍن نُن عَ تَفِ، عَ عِتٍ نْنفْن كٍرٍن نُن عَ تَ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نَ وُرِيٍ يَءِلَن كَسِيَ وُرِ رَ، عَ نَشَ شّيمَ مَسٌ عٍ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تُرٍ سّنِيّنشِ نُن سُرَيِ شِرِ قَنيِ يَءِلَن نَشَن نَوَلِمَ سّرّشّدُبّ تِقٍ رَ. نَ وَلِ شَ رَبَ عَ قَنيِ رَ عَلْ لَبُندّ رَقَلّ عَ رَقَلَمَ كِ 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كُي نُن عَ قَرِ مَسٌ شّيمَ رَ، عَ نَشَ عَ دّ كِرِ قَن يَءِلَن شّيمَ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سُشُدٍ دِفِلِنشِ نَانِ رَقَلَ شّيمَ رَ عَ تُنشُن نَانِيٍ مَ، قِرِن نَ سّيتِ، قِرِن نَ بٌورٍ سّيتِ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كَسِيَ وُرِ قِرِن مَسٌلِ عَ بّ، عَ قَ عٍ مَسٌ شّي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رَ سٌ نَ كَنكِرَ سُشُدٍ دِفِلِنشِيٍ كُي، نٍيٍ قِندِ كَنكِرَ تٌنفٌسٍ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نَ كَنكِرَ دّرَكٌتٍ يَءِلَن شّيمَ قَنيِ رَ، عَ قِندِ شُنسَرٍ يِرٍ رَ. عَ كُيَ نْنفْن قِرِن نُن عَ تَفِ، عَ عِفبٌ نْنفْن كٍرٍن نُن عَ تَ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مَلٍكّ سَوُرّ قِرِن يَءِلَن شّيمَ شَبُشِ رَ كَنكِرَ دّرَكٌتٍ قَرِ نَ سّيتِ قِرِنيِيٍ مَ.]]></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2026-06-15T08:21:49Z</dcterms:created>
  <dcterms:modified xsi:type="dcterms:W3CDTF">2026-06-15T08:21:49Z</dcterms:modified>
  <dc:title>Bible.com.au: يّتّ سْتْي 37:1-29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