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لِ قَنيِ رَبَيٍ نَشَ هْرْ مْلِنفِرَ تِ سُوَ دُفِ قُ رَ، عَ فّرّ دَاشِ، عَ بُلُ دَاشِ، نُن عَ فبٍيلِ. عٍ مَلٍكّيٍ سَوُرّ مَسْشْ عَ مَ عَ تٌقَن كِ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فِ بِرِن كُيَ نْنفْن مْشْحّن نُن سٌلٌمَسَشَن، عٍ عِفبٌ نْنفْن نَانِ. عٍ كُيّ نُن عٍ عِفبٌيَ 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دُفِ سُولِ دّفّ عٍ بٌورٍ رَ، عٍ دُفِ سُولِ فبّتّ قَن دّفّ عٍ بٌورٍ رَ. نَ كُي نَ دُفِ قُ بَرَ قِندِ دُفِ قِ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فّسّ فّرّ دَاشِ دّفّ نَ دُفِ سِنفٍ دّ كِرِ مَ، عَ نُن نَ دُفِ قِرِن ندٍ دّ كِرِ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فّسّ تٌنفٌ سُولِ دّفّ نَ قِرِنيِ دّ كِرِ مَ عَلَكٌ عٍ بِرِن شَ لَن عٍ بٌورٍ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سُشُسٍ تٌنفٌ سُولِ يَءِلَن شّيمَ رَ، نَ دُفِ قِرِنيِيٍ رَلَن عٍ بٌورٍ رَ نَ سُشُسٍيٍ رَ. نَ نَن عَ نِيَ هْرْ مْلِنفِرَ قِندِ دُفِ كٍرٍ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دُفِ قُ نُن كٍرٍن سْشْ سِ شَبٍ رَ، نَشٍيٍ عَلَ شَ هْرْ مْلِنفِرَ مَكٌتٌ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فِ كٍرٍن كُيَ نْنفْن تٌنفٌ سَشَن، عَ عِفبٌ نْنفْن نَانِ. نَ دُفِ قُ نُن كٍرٍنيِ بِرِن لَ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دُفِ سُولِ دّفّ عٍ بٌورٍ رَ، عٍ قِندِ دُفِ كٍرٍن نَ. نَ دُفِ سٍننِ نَشٍيٍ لُشِ، عٍ قَن دّفّ عٍ بٌو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فّسّ تٌنفٌ سُولِ دّفّ نَ دُفِ سِنفٍ رَ، عَ نُن نَ دُفِ قِرِن 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سَلٍلِ نُن عٌهٌلِيَبُ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سُشُسٍ تٌنفٌ سُولِ يَءِلَن وُرٍ فبٍيلِ رَ، نَ دُفِ قِرِنيِيٍ رَلَن عٍ بٌورٍ رَ نَ سُشُسٍيٍ رَ. نَ نَن عَ نِيَ نَ بِرِن قِندِ دُفِ كٍرٍن نَ نَشَن عَلَ شَ هْرْ مْلِنفِرَ مَكٌتٌ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كٌتٌسٍ فبّتّ يَءِلَن يّشّي كٌنتٌنيِ كِرِ رَ، نَشَن سٌشِ عَ فبٍيلِ رَ. عٍ مَكٌتٌسٍ فبّتّ يَءِلَن ثٍرٍ مُي كِ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كَسِيَ وُرِ شَبَ شٍبٍنيِيٍ رَ هْرْ مْلِنفِرَ تِمَ نَ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كَن كُيَ نْنفْن قُ، عَ عِفبٌ نْنفْن كٍرٍن نُن عَ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شُسٍ قِرِن لُ هْرْ مْلِنفِرَ شٍبٍنيِ بِرِن مَ عٍ كَقُمَ عٍ بٌورٍ مَ نَشٍ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بٍنيِ مْشْحّن نَن تِ هْرْ مْلِنفِرَ يِرٍقَن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نبُنيِ فبٍتِ دَاشِ تٌنفٌ نَانِ نَن سَ نَ شٍبٍنيِ مْشْحّن بُن مَ، شٍبٍنيِ كٍرٍن، سَنبُنيِ قِرِن. عٍ لُ شٍبٍنيِ سُشُسٍيٍ قّ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بٍنيِ مْشْحّن نَن تِ هْرْ مْلِنفِرَ كْولَ قَ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ن عٍ سَنبُنيِ فبٍتِ دَاشِ تٌنفٌ نَانِ، شٍبٍنيِ كٍرٍن، سَنبُنيِ قِرِ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بٍنيِ سٍننِ نَن تِ هْرْ مْلِنفِرَ شَنبِ رَ سٌفٍفٌرٌدٍ مَبِ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سَلٍلِ، عٌهٌلِيَبُ، نُن وَلِ قَنيِ رَبَيٍ، عَلَتَلَ بَرَ شَشِلِ قَنيِ قِ نَشٍيٍ مَ، عَلَكٌ عٍ شَ هْرْ مْلِنفِرَ وَلِ بِرِن نَبَ كِ كٌلٌن لْننِ قَنيِ رَ، نٍيٍ وَلِ سُشُ نّ عَلْ عَلَتَلَ عَ يَمَرِ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شٍبٍنيِ قِرِن يَءِلَن تُشُييٍ بّ هْرْ مْلِنفِرَ شَنبِ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شٍيٍ قُفٍ نُن لَبٍ لَنمَ عٍ بٌورٍ مَ، عٍ شِرِ قُفٍ رَ سٍ دِفِلِنشِ رَ. نَ تُشُي قِرِنيِ يَءِلَن نَ كِ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بِرِن لَنشِ شٍبٍنيِ سٌلٌمَسَشَن نَن مَ، عَ نُن عٍ سَنبُنيِ فبٍتِ دَاشِ قُ نُن سٍننِ، شٍبٍنيِ كٍرٍن، سَنبُنيِ قِ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وُرِ سُولِ يَءِلَن كَسِيَ وُرِ رَ، هْرْ مْلِنفِرَ شٍبٍنيِيٍ تِمَ نَشٍيٍ مَ. سُولِ رَوَلِ سّيتِ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ولِ رَوَلِ بٌورٍ سّيتِ مَ، سُولِ رَوَلِ هْرْ مْلِنفِرَ شَنبِ رَ سٌفٍفٌرٌدٍ مَبِ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رِ نَشَن لُ عَ تَفِ، نَ دَنفِ شٍبٍنيِيٍ نَن شُن مَ، عَ كٍلِ سّيتِ سِنفٍ عَ سَ دْشْ بٌورٍ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شٍبٍنيِيٍ، نُن نَ وُرِيٍ، نُن سٍ دِفِلِنشِيٍ وُرِ سٌ نَشٍيٍ كُي، نَ بِرِن مَسٌ شّيمَ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سُوَ دُفِ يَءِلَن فّسّ فّرّ دَاشِ، بُلُ دَاشِ، نُن عَ فبٍيلِ رَ. مَلٍكّ سَوُرّيٍ دّفّ نَ مَ، عَ تٌقَن كِ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فبَكُ كَسِيَ وُرِ نَانِ مَ نَشٍيٍ مَسٌشِ شّيمَ رَ، عٍ تِشِ فبٍتِ سَنبُنيِيٍ مَ. سُشُسٍ نَشٍيٍ دُفِ شِرِ مَ وُرِيٍ مَ، نٍيٍ قَن مَسٌ شّيمَ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سُوَ دُفِ فبّتّ يَءِلَن فّسّ فّرّ دَاشِ، بُلُ دَاشِ، نُن عَ فبٍيلِ رَ هْرْ مْلِنفِرَ سٌدٍ دّ رَ. عٍ عَ مَسْشْ عَ قَنيِ رَ، عَ شَ تٌقَ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سَ نَشَ بٍسَلٍلِ، عٌهٌلِيَبُ، نُن وَلِ قَنيِ رَبَيٍ شِلِ، عَلَتَلَ بَرَ شَشِلِ قَنيِ قِ نَشٍيٍ مَ، نَشٍيٍ نُ بَرَ عَ حَنِفٍ عٍ شَ نَ وَلِ رَ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عَ فبَكُ وُرِ سُولِ مَ نَشٍيٍ يَءِلَنشِ كَسِيَ وُرِ رَ، عٍ مَسٌشِ شّيمَ رَ، عٍ تِشِ فبٍتِ سَنبُنيِيٍ مَ. سُشُسٍ نَشٍيٍ دُفِ شِرِ مَ وُرِيٍ مَ، نٍيٍ يَءِلَنشِ وُرٍ فبٍيلِ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هَدِيَ بِرِن سٌ عٍ يِ رَ، عِسِرَيِلَكَيٍ نَشٍيٍ بَشِ سّرّشّ حَنِفٍشِ رَ عٍ شَ هْرْ مْلِنفِرَ تِقٍ شَ قٍ رَ. فّيسّفّ يٌ فّيسّفّ، عٍ نُ هَدِيَ فبّتّ سْتْ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وَلِ قَنيِ رَبَيٍ نَشَ كٍلِ عٍ شَ وَلِيٍ دّ عِ، عَلَكٌ عٍ شَ هْرْ مْلِنفِرَ وَلِ فبَنسَن نَ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مُنسَ بّ، «حَمَ قَمَ هَدِيَ نَشٍيٍ رَ، عَ فبٌ وَلِ بّ، عَلَتَلَ نَشَن يَمَرِ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نسَ نَشَ يَامَرِ قِ، يِ شِبَارُ شَ رَيٍنسٍن يٌنكِندٍ كُي، «مِشِ نَشَ وَلِ سْنْن هَدِيَ شَ قٍ رَ، نَشَن بَمَ هْرْ مْلِنفِرَ تِقٍ رَ.» حَمَ نَشَ نَ شُي رَبَتُ، عٍ مُ قَ نَ هَدِيَ مْولِ رَ سْنْ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 نَشٍيٍ نُ بَرَ بَ، نٍيٍ نُ نْمَ وَلِ رَحْندٍ عَ قَنيِ رَ.]]></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يّتّ سْتْي 36:1-38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