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06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تّ سْتْي 36: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وَلِ قَنيِ رَبَيٍ نَشَ هْرْ مْلِنفِرَ تِ سُوَ دُفِ قُ رَ، عَ فّرّ دَاشِ، عَ بُلُ دَاشِ، نُن عَ فبٍيلِ. عٍ مَلٍكّيٍ سَوُرّ مَسْشْ عَ مَ عَ تٌقَن كِ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دُفِ بِرِن كُيَ نْنفْن مْشْحّن نُن سٌلٌمَسَشَن، عٍ عِفبٌ نْنفْن نَانِ. عٍ كُيّ نُن عٍ عِفبٌيَ لَ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دُفِ سُولِ دّفّ عٍ بٌورٍ رَ، عٍ دُفِ سُولِ فبّتّ قَن دّفّ عٍ بٌورٍ رَ. نَ كُي نَ دُفِ قُ بَرَ قِندِ دُفِ قِ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فّسّ فّرّ دَاشِ دّفّ نَ دُفِ سِنفٍ دّ كِرِ مَ، عَ نُن نَ دُفِ قِرِن ندٍ دّ كِرِ مَ.]]></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فّسّ تٌنفٌ سُولِ دّفّ نَ قِرِنيِ دّ كِرِ مَ عَلَكٌ عٍ بِرِن شَ لَن عٍ بٌورٍ 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سُشُسٍ تٌنفٌ سُولِ يَءِلَن شّيمَ رَ، نَ دُفِ قِرِنيِيٍ رَلَن عٍ بٌورٍ رَ نَ سُشُسٍيٍ رَ. نَ نَن عَ نِيَ هْرْ مْلِنفِرَ قِندِ دُفِ كٍرٍن نَ.]]></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دُفِ قُ نُن كٍرٍن سْشْ سِ شَبٍ رَ، نَشٍيٍ عَلَ شَ هْرْ مْلِنفِرَ مَكٌتٌ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دُفِ كٍرٍن كُيَ نْنفْن تٌنفٌ سَشَن، عَ عِفبٌ نْنفْن نَانِ. نَ دُفِ قُ نُن كٍرٍنيِ بِرِن لَن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 دُفِ سُولِ دّفّ عٍ بٌورٍ رَ، عٍ قِندِ دُفِ كٍرٍن نَ. نَ دُفِ سٍننِ نَشٍيٍ لُشِ، عٍ قَن دّفّ عٍ بٌورٍ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فّسّ تٌنفٌ سُولِ دّفّ نَ دُفِ سِنفٍ رَ، عَ نُن نَ دُفِ قِرِن ندٍ 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بٍسَلٍلِ نُن عٌهٌلِيَبُ شَ وَ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سُشُسٍ تٌنفٌ سُولِ يَءِلَن وُرٍ فبٍيلِ رَ، نَ دُفِ قِرِنيِيٍ رَلَن عٍ بٌورٍ رَ نَ سُشُسٍيٍ رَ. نَ نَن عَ نِيَ نَ بِرِن قِندِ دُفِ كٍرٍن نَ نَشَن عَلَ شَ هْرْ مْلِنفِرَ مَكٌتٌ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مَكٌتٌسٍ فبّتّ يَءِلَن يّشّي كٌنتٌنيِ كِرِ رَ، نَشَن سٌشِ عَ فبٍيلِ رَ. عٍ مَكٌتٌسٍ فبّتّ يَءِلَن ثٍرٍ مُي كِرِ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 كَسِيَ وُرِ شَبَ شٍبٍنيِيٍ رَ هْرْ مْلِنفِرَ تِمَ نَشٍيٍ رَ.]]></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كَنكَن كُيَ نْنفْن قُ، عَ عِفبٌ نْنفْن كٍرٍن نُن عَ تَفِ.]]></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سُشُسٍ قِرِن لُ هْرْ مْلِنفِرَ شٍبٍنيِ بِرِن مَ عٍ كَقُمَ عٍ بٌورٍ مَ نَشٍيٍ 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شٍبٍنيِ مْشْحّن نَن تِ هْرْ مْلِنفِرَ يِرٍقَنيِ 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سَنبُنيِ فبٍتِ دَاشِ تٌنفٌ نَانِ نَن سَ نَ شٍبٍنيِ مْشْحّن بُن مَ، شٍبٍنيِ كٍرٍن، سَنبُنيِ قِرِن. عٍ لُ شٍبٍنيِ سُشُسٍيٍ قّ مَ.]]></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شٍبٍنيِ مْشْحّن نَن تِ هْرْ مْلِنفِرَ كْولَ قَن 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 نُن عٍ سَنبُنيِ فبٍتِ دَاشِ تٌنفٌ نَانِ، شٍبٍنيِ كٍرٍن، سَنبُنيِ قِرِ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شٍبٍنيِ سٍننِ نَن تِ هْرْ مْلِنفِرَ شَنبِ رَ سٌفٍفٌرٌدٍ مَبِرِ.]]></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بٍسَلٍلِ، عٌهٌلِيَبُ، نُن وَلِ قَنيِ رَبَيٍ، عَلَتَلَ بَرَ شَشِلِ قَنيِ قِ نَشٍيٍ مَ، عَلَكٌ عٍ شَ هْرْ مْلِنفِرَ وَلِ بِرِن نَبَ كِ كٌلٌن لْننِ قَنيِ رَ، نٍيٍ وَلِ سُشُ نّ عَلْ عَلَتَلَ عَ يَمَرِ كِ نَشّ.]]></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شٍبٍنيِ قِرِن يَءِلَن تُشُييٍ بّ هْرْ مْلِنفِرَ شَنبِ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نَشٍيٍ قُفٍ نُن لَبٍ لَنمَ عٍ بٌورٍ مَ، عٍ شِرِ قُفٍ رَ سٍ دِفِلِنشِ رَ. نَ تُشُي قِرِنيِ يَءِلَن نَ كِ نّ.]]></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نَ بِرِن لَنشِ شٍبٍنيِ سٌلٌمَسَشَن نَن مَ، عَ نُن عٍ سَنبُنيِ فبٍتِ دَاشِ قُ نُن سٍننِ، شٍبٍنيِ كٍرٍن، سَنبُنيِ قِرِ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 وُرِ سُولِ يَءِلَن كَسِيَ وُرِ رَ، هْرْ مْلِنفِرَ شٍبٍنيِيٍ تِمَ نَشٍيٍ مَ. سُولِ رَوَلِ سّيتِ مَ،]]></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سُولِ رَوَلِ بٌورٍ سّيتِ مَ، سُولِ رَوَلِ هْرْ مْلِنفِرَ شَنبِ رَ سٌفٍفٌرٌدٍ مَبِرِ.]]></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وُرِ نَشَن لُ عَ تَفِ، نَ دَنفِ شٍبٍنيِيٍ نَن شُن مَ، عَ كٍلِ سّيتِ سِنفٍ عَ سَ دْشْ بٌورٍ رَ.]]></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نَ شٍبٍنيِيٍ، نُن نَ وُرِيٍ، نُن سٍ دِفِلِنشِيٍ وُرِ سٌ نَشٍيٍ كُي، نَ بِرِن مَسٌ شّيمَ نَن نَ.]]></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عٍ سُوَ دُفِ يَءِلَن فّسّ فّرّ دَاشِ، بُلُ دَاشِ، نُن عَ فبٍيلِ رَ. مَلٍكّ سَوُرّيٍ دّفّ نَ مَ، عَ تٌقَن كِ مَ.]]></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عَ فبَكُ كَسِيَ وُرِ نَانِ مَ نَشٍيٍ مَسٌشِ شّيمَ رَ، عٍ تِشِ فبٍتِ سَنبُنيِيٍ مَ. سُشُسٍ نَشٍيٍ دُفِ شِرِ مَ وُرِيٍ مَ، نٍيٍ قَن مَسٌ شّيمَ رَ.]]></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عٍ سُوَ دُفِ فبّتّ يَءِلَن فّسّ فّرّ دَاشِ، بُلُ دَاشِ، نُن عَ فبٍيلِ رَ هْرْ مْلِنفِرَ سٌدٍ دّ رَ. عٍ عَ مَسْشْ عَ قَنيِ رَ، عَ شَ تٌقَ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مُنسَ نَشَ بٍسَلٍلِ، عٌهٌلِيَبُ، نُن وَلِ قَنيِ رَبَيٍ شِلِ، عَلَتَلَ بَرَ شَشِلِ قَنيِ قِ نَشٍيٍ مَ، نَشٍيٍ نُ بَرَ عَ حَنِفٍ عٍ شَ نَ وَلِ رَبَ.]]></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عٍ عَ فبَكُ وُرِ سُولِ مَ نَشٍيٍ يَءِلَنشِ كَسِيَ وُرِ رَ، عٍ مَسٌشِ شّيمَ رَ، عٍ تِشِ فبٍتِ سَنبُنيِيٍ مَ. سُشُسٍ نَشٍيٍ دُفِ شِرِ مَ وُرِيٍ مَ، نٍيٍ يَءِلَنشِ وُرٍ فبٍيلِ رَ.]]></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مُنسَ نَشَ هَدِيَ بِرِن سٌ عٍ يِ رَ، عِسِرَيِلَكَيٍ نَشٍيٍ بَشِ سّرّشّ حَنِفٍشِ رَ عٍ شَ هْرْ مْلِنفِرَ تِقٍ شَ قٍ رَ. فّيسّفّ يٌ فّيسّفّ، عٍ نُ هَدِيَ فبّتّ سْتْ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وَلِ قَنيِ رَبَيٍ نَشَ كٍلِ عٍ شَ وَلِيٍ دّ عِ، عَلَكٌ عٍ شَ هْرْ مْلِنفِرَ وَلِ فبَنسَن نَ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 نَشَ عَ قَلَ مُنسَ بّ، «حَمَ قَمَ هَدِيَ نَشٍيٍ رَ، عَ فبٌ وَلِ بّ، عَلَتَلَ نَشَن يَمَرِشِ.»]]></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 كُي مُنسَ نَشَ يَامَرِ قِ، يِ شِبَارُ شَ رَيٍنسٍن يٌنكِندٍ كُي، «مِشِ نَشَ وَلِ سْنْن هَدِيَ شَ قٍ رَ، نَشَن بَمَ هْرْ مْلِنفِرَ تِقٍ رَ.» حَمَ نَشَ نَ شُي رَبَتُ، عٍ مُ قَ نَ هَدِيَ مْولِ رَ سْنْ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سٍ نَشٍيٍ نُ بَرَ بَ، نٍيٍ نُ نْمَ وَلِ رَحْندٍ عَ قَنيِ رَ.]]></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2026-06-13T22:40:03Z</dcterms:created>
  <dcterms:modified xsi:type="dcterms:W3CDTF">2026-06-13T22:40:03Z</dcterms:modified>
  <dc:title>Bible.com.au: يّتّ سْتْي 36:1-38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