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لَنثُي تُرٍ، لَبُندّ نَشَن مَسُنبُمَ تُرٍ رَ، سُرَيِ شِرِ حْشُنمّ نَشَن فَن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نِشِ فّمّ، نُن فّمّ تٌقَنيِ نَشٍيٍ سَمَ سّرّشّدُبّ شَ دٌنمَ كُيٍ نُن عَ شَ دٌنمَ كَنكٍ رَشُنمَسٍ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لِ كٌلٌنيِيٍ نَشٍيٍ نَ وٌ يَ مَ، عٍ شَ قَ يِ سٍيٍ يَءِلَندٍ عَلْ عَلَتَلَ عَ يَمَرِشِ كِ 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هْرْ مْلِنفِرَ دُفِيٍ،عَ شُن مَكٌتٌ سٍيٍ،عَ سُشُسٍيٍ،عَ شٍبٍنيِيٍ،عَ وُرِيٍ نُن عٍ سَنبُنيِ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ن سَاتّ كَنكِرَ،عَ وُرِ كُيٍيٍ،عَ دّرَكٌتٍ،عَ نُن دُفِ نَشَن فبَكُمَ عَ 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هْرْ مْلِنفِرَ تٍيبِلِ،عَ وُرِ كُيٍيٍ،عَ يِرَبَسٍ،نُن تَامِ نَشٍيٍ بَمَ عَلَتَلَ بّ سّرّشّ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هْرْ مْلِنفِرَ لَنثُي دْشْسٍ،عَ يِرَبَسٍيٍ،عَ لَنثُييٍ،نُن تُرٍ نَشَن سَمَ عَ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رَيِ سّرّشّبَدٍ،عَ وُرِ كُيٍيٍ،نُن تُرٍ سّنِيّنشِ،لَبُندّ فَن دَاشِ،عَ نُن دُفِ نَشَن فبَكُمَ هْرْ مْلِنفِرَ سٌدٍ دّ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رّشّبَدٍ شُنفبٍ،عَ سُبٍ فَنسٍ وُرٍ فبٍيلِ دَاشِ،عَ وُرِ كُيٍيٍ،عَ يِرَبَسٍ،نُن هْرْ مْلِنفِرَ يٍ سَسٍ شُنفبٍنُن عَ دْشْسٍ،]]></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هْرْ مْلِنفِرَ تّتّ شَ دُفِيٍ،عَ وُرِيٍ،نُن عٍ سَنبُنيِيٍ،عَ نُن دُفِ نَشَن فبَكُمَ تّتّ سٌدٍ دّ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يَامَرِيٍ هْرْ مْلِنفِرَ تِقٍ شَ قٍ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هْرْ مْلِنفِرَ مَشِرِ سٍيٍ،تّتّ مَشِرِ سٍيٍ،نُن عٍ شَ لُوتِ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ن سّرّشّدُبّ سٌسٍيٍ هَرُنَ نُن عَ شَ دِيٍ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سِرَيِلَ حَمَ نَشَ كٍلِ مُنسَ شُن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شِ نَشٍيٍ عَ حَنِفٍ، نٍيٍ نَشَ قَ عٍ شَ هَدِيَ رَ عَلَتَلَ بّ عَ شَ هْرْ مْلِنفِرَ تِقٍ رَ، عَلَ عٍ لِمَ دّننَشّ، عَ نُن سّرّشّدُبّ سٌسٍيٍ سّنِيّنشِيٍ يَءِلَنقٍ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شّمّيٍ نُن فِنّ نَشٍيٍ عَ حَنِفٍشِ، عٍ نَشَ قَ شُنمَسٍ شّيمَ دَاشِيٍ رَ، عَلْ تُلِرَ سٌي، شُرُندّيٍ، كْنيِ مَفٌرٌ سٍيٍ، بّلّشّرَ سٌييٍ، عَ نُن شُنمَسٍ فبّتّ نَشٍيٍ يَءِلَنشِ شّيمَ رَ. عٍ نَشَ نَ بِرِن قِ عَلَتَلَ مَ سّرّشّ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فّسّ فّرّ دَاشِ، بُلُ دَاشِ، نُن عَ فبٍيلِ، سُوَ دُفِيٍ، فّسّ نَشَن يَءِلَنشِ سِ شَبٍ رَ، يّشّي كٌنتٌنيِ كِرِ نَشٍيٍ سٌشِ عَ فبٍيلِ رَ، نُن ثٍرٍ مُي كِرِيٍ نُ نَ نَشٍيٍ يِ رَ، نٍيٍ نَشَ قَ عٍ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شِ نَشٍيٍ نُ عَ حَنِفٍشِ، نٍيٍ نَشَ قَ فبٍتِ نُن وُرٍ فبٍيلِ هَدِيَ رَ عَلَتَلَ بّ. كَسِيَ وُرِ كَنيِيٍ نَشَ قَ نَ وُرِ رَ هْرْ مْلِنفِرَ وَلِ شَ قٍ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فِنّ نَشَن بِرِن قَتَ دُفِ سْشْدٍ، عٍ نَشَ دُفِيٍ سْشْ عٍ بّلّشّ رَ، عٍ قَ نٍيٍ رَ؛ دُفِ فّرّ دَاشِ، بُلُ دَاشِ، نُن عَ فبٍيلِ. عٍ نَشَ قَ سُوَ دُفِ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فِنّ نَشَن بِرِن قَتَ، عٍ عَ حَنِفٍ، عٍ نَشَ فّسّ يَءِلَن سِ شَبٍ 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حَمَ كُنتِفِيٍ نَشَ قَ عٌنِشِ فّمّيٍ نُن فّمّ تٌقَنيِ فبّتّيٍ رَ، نَشٍيٍ سَمَ سّرّشّدُبّ شَ دٌنمَ كُيٍ نُن عَ شَ دٌنمَ كَنكٍ رَشُنمَسٍ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سَ نَشَ عِسِرَيِلَ حَمَ بِرِن مَلَن، عَ عَ قَلَ عٍ بّ، «عَلَتَلَ شَ يَامَرِيٍ نَن 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قَ لَبُندّ نُن تُرٍ رَ هْرْ مْلِنفِرَ لَنثُي بّ، عَ نُن تُرٍ سّنِيّنشِ نُن لَبُندّ فَن دَاشِ فبّ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رَيِلَكَ بِرِن نَشٍيٍ عَ حَنِفٍشِ عٍ بْحّ كُي، شّمّيٍ نُن فِنّيٍ، نٍيٍ نَشَ قَ هَدِيَ رَ عَلَتَلَ شْن مَ، عَلَكٌ مُنسَ شَ وَلِ رَبَ عَلَتَلَ عَ يَمَرِشِ نَشَن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نسَ نَشَ عَ مَسٍن عِسِرَيِلَكَيٍ بّ، «وٌ عَ كٌلٌن، عَلَتَلَ بَرَ بٍسَلٍلِ عُرِ شَ دِ سُفَندِ، شُرُ شَ مَمَدِ نَشَن قَتَنشِ يُدَ بْنسْي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لَتَلَ بَرَ شَشِلِ قَنيِ قِ عَ مَ، عَلَكٌ عَ شَ وَلِ بِرِن نَبَ كِ كٌلٌن لْننِ قَنيِ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شَ نْ وَلِ تٌدٍ عَ شَشِلِ كُي بٍينُن عَ شَ رَبَ، عَ شَ نْ شّيمَ، فبٍتِ، نُن وُرٍ فبٍيلِ رَوَلِدٍ،]]></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شَ نْ فّمّ قَنيِ مَسٌلِدٍ عَ قَ عَ رَبِلِنيِ يَءِلَن، عَ شَ نْ كَمُدّرِحَ نُن وَلِ فبّتّيٍ رَبَدٍ.]]></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لَ بَرَ عَ نِيَ بٍسَلٍلِ شَ نْ مِشِ فبّتّ مَتِنكَندٍ عَ شَ وَلِ رَ. عَلَ بَرَ نَ نِيَ عٌهٌلِيَبُ عَشِسَمَكِ شَ دِ قَن بّ، نَشَن قَتَنشِ دَنَ بْنسْي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لَ بَرَ عٍ مَلِ عَلَكٌ عٍ شَ قَتَ وَلِ بِرِن نَ، عَلْ فّمّ نُن وُرِ مَسٌلِقٍ، ثِرِنتِ رَبَقٍ، سُوَ دُفِ سْشْقٍ فّسّ فّرّ دَاشِ، بُلُ دَاشِ، نُن عَ فبٍيلِ رَ، عَ نُن وَلِ بِرِن عٍ نَشَن تٌمَ عٍ شَشِلِ كُي.»]]></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شَ وَلِ شِ سٍننِ لْشُنيِ كُي، كْنْ عَ شِ سٌلٌقٍرٍ ندٍ وٌ شَ وٌ مَلَبُ. لْشْي سُفَندِشِ نَ عَ رَ عَلَتَلَ بّ. مِشِ يٌ نَشَن وَلِ سُشُمَ نَ لْشْي، عَ لَنمَ نَ كَنيِ شَ قَ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شَ تّ يٌ رَدّشّ وٌ شَ بَنشِ كُي مَلَبُي لْشْ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سَ مَن نَشَ عَ مَسٍن عِسِرَيِلَ حَمَ بِرِن بّ، «عَلَتَلَ شَ يَامَرِيٍ نَن 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شَ هَدِيَ بَ عَلَتَلَ بّ. مِشِ نَشَن نَ عَ حَنِفٍ عَ شَ هَدِيَ بَ، عَلْ شّيمَ، فبٍتِ، نُن وُرٍ فبٍي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فّسّ فّرّ دَاشِ، بُلُ دَاشِ، نُن عَ فبٍيلِ، سُوَ دُفِ، نُن فّسّ نَشَن يَءِلَنشِ سِ شَبٍ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شّي كٌنتٌنيِ كِرِ نَشٍيٍ سٌشِ عَ فبٍيلِ رَ، ثٍرٍ مُي كِرِيٍ، نُن كَسِيَ وُرِ،]]></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2026-06-15T08:21:09Z</dcterms:created>
  <dcterms:modified xsi:type="dcterms:W3CDTF">2026-06-15T08:21:09Z</dcterms:modified>
  <dc:title>Bible.com.au: يّتّ سْتْي 35:1-35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