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سَ نَشَ عَ قٍلٍن بْ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قَ عَ قَلَ، «ﭑ مَرِفِ، ﭑ بَرَ عِ مَشَندِ، شَ ﭑ عِ كّنّن، عِ شَ حّرّ مُشُ يَ مَ، بَرِ مَ شُرُتَرٍ نَن مُشُ رَ. عِ شَ دِحّ مُشُ شَ مَتَندِ مَ، عِ شَ مُشُ شَ يُنُبِيٍ شَقَرِ، عَلَكٌ مُشُ شَ قِندِ عِ شَ حَمَ يَتِ نَ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 عَ يَابِ، «ﭑ شَ سَاتّ تٌنفٌ وٌ بّ. ﭑ قَمَ نّ كَابَنَكٌي رَبَدٍ وٌ يَ مَ، نَشٍيٍ سِنفٍ مُ نُ رَبَ دُنِحَ كُي. سِ بِرِن كَابَمَ نّ عَلَتَلَ شَ وَلِ مَفَاشُشِيٍ مَ، ﭑ نَشٍيٍ رَبَمَ عِ تَن سَابُ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حّنفِ سَ ﭑ مَ يَامَرِ شْن مَ ﭑ نَشَن قَلَمَ وٌ بّ تٌ. ﭑ قَمَ نّ عَمٌرِكَيٍ، كَنَانكَيٍ، شِتِكَيٍ، ثٍرِ سِكَيٍ، هِوِكَيٍ، نُن يٍبُسُكَيٍ كٍرِدٍ وٌ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 سٌ نَ، وٌ نُن عٍ تَن نَشَ سَاتّ يٌ شِرِ، شَ نَ مُ عَ رَ عٍ قِندِ مَ فَنتَنيِ نَن نَ وٌ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لَنمَ وٌ شَ عٍ شَ سّرّشّبَدٍيٍ رَبِرَ، وٌ شَ عٍ شَ فّمّ تْنشُمَيٍ كَنَ، وٌ شَ عٍ شَ كُيٍيٍ مَسٌلِشِيٍ مَسّ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نَشَ وٌ مَفٌرٌ عَلَ فبّتّ بُن مَ، بَرِ مَ ﭑ تَن نَشَن شِلِ عَلَتَلَ، ﭑ مُ وَ مَ ﭑ قِرِن ندٍ شْ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نَشَ سَاتّ شِرِ وٌ نُن نَ بْشِكَيٍ رَ، عَلَكٌ وٌ نَشَ ﭑ يَنقَ، وٌ قَ عٍ شَ عَلَيٍ شَ سّرّشّيٍ دٌن عٍ وٌ شِلِمَ لَندٍ نَشٍ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نَشَ مّننِ فِنّيٍ قٍن وٌ شَ دِيٍ بّ، عَلَكٌ عٍ نَشَ عَ نِيَ وٌ شَ دِيٍ شَ عٍ شَ عَلَيٍ بَ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نَشَ عَلَ فبّتّ يَءِلَن وُرٍ رَشُنُ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يّ وَلَشّ نّي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شَ تَامِ لّبِنِتَرٍ سَلِ رَبَ. شِ سٌلٌقٍرٍ بُن مَ عَبِبَ كِكٍ رَ، وٌ شَ تَامِ لّبِنِتَرٍ فبَنسَن دٌن، عَلْ ﭑ وٌ يَمَرِشِ كِ نَشّ. وٌ شَ رَتُ عَ مَ عَ ﭑ وٌ رَ مِنِشِ مِسِرَ بْشِ كُي نَ كِكٍ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فبٍ نَن دِ شّمّ سِنفٍ بِرِن نَ، عَ قِندِ مِشِ رَ، عَ قِندِ شُرُ سٍ رَ وٌ شَ فْورّ كُي عَلْ نِنفٍ، يّشّي، شَ نَ مُ عَ رَ سِ.]]></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سٌقَلٍ شَ دِ سِنفٍ شُن سَرَ يّشّي شَ نَ مُ عَ رَ سِ رَ. شَ وٌ مُ تِن نَ رَ، وٌ شَ نَ سٌقَلٍ كْنيِ فِرَ. وٌ شَ دِ شّمّ سِنفٍ بِرِن شُن سَرَ. وٌ نَشَ وٌ مَكْرّ ﭑ نَ وٌ بّلّشّ عِفٍلِ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شَ وَلِ شِ سٍننِ لْشُنيِ كُي، كْنْ عَ شِ سٌلٌقٍرٍ ندٍ، وٌ شَ وٌ مَلَبُ. هَلِ عَ قِندِ شّ بُشَ نُن شّ شَبَ تّمُي نَن نَ، وٌ شَ نَ سّرِيّ سُ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لْشُنيِيٍ سَلِ رَبَ عَلَ تَنتُقٍ رَ وٌ مّنفِ سِنفٍ شَبَمَ تّمُي نَشّ، عَ نُن وٌ شّ شَبَمَ تّمُي نَشّ حّ حْن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حّ كٍرٍن كُي، شّمّ بِرِن شَ قَ سَلِ رَبَ رَ عِسِرَيِلَ مَرِفِ عَلَتَلَ يَ شْرِ سَنيَ سَشَ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وَشَتِ سَشَنيِ كُي، ﭑ مُ تِنمَ سِ يٌ شَ قَ وٌ شَ بْشِ بَ وٌ يِ رَ. ﭑ عَ نِيَمَ نّ وٌ شَ نْ عٍ رَ، وٌ قَ ندٍ سَ وٌ شَ بْشِ شَ فبٌي شُ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شَ قَ شُرُ سٍ سّرّشّ رَ ﭑ شْن مَ، تَامِ لّبِنِ دَاشِ بِرَشِ عَ قْشْ رَ. وٌ نَ فّ سَيَمَلٍكّ دَنفِ سَلِ سّرّشّ دٌندٍ، وٌ نَشَ نَ سُبٍ دْنشْي رَشِ يّ عِ.]]></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شَ وٌ شَ سَنسِ بٌفِ قِسَمَنتٍ سِنفٍيٍ بَ سّرّشّ رَ وٌ مَرِفِ عَلَتَلَ شَ هْرْ مْلِنفِرَ كُي. وٌ نَشَ سِ يْرّ حِن عَ نفَ شِحّ 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تَلَ نَشَ عَ مَسٍن مُنسَ بّ، «عِ شَ يِ يَامَرِيٍ سّبّ، بَرِ مَ نٍيٍ قِندِشِ سَاتّ نَن نَ ﭑ نُن عِسِرَيِلَ حَمَ تَ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 «وَلَشّ قِرِن مَسٌلِ فّمّ رَ، نَشٍيٍ مَنِيَ نَ سِنفٍيٍ رَ عِ نَشٍيٍ كَنَ. ﭑ شَ سّبّلِ تِ عٍ مَ، عَلْ سّبّلِ نَشَن نُ تِشِ نَ بٌورٍيٍ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نسَ نَشَ لُ عَلَتَلَ يِرٍ شِ تٌنفٌ نَانِ. كْي نُن يَنيِ عَ مُ سٍسٍ دٌن، عَ مُ سٍسٍ مِن. نَ وَشَتِ عَلَتَلَ نَشَ نَ سّرِيّ قُ سّبّ فّمّ وَلَشّيٍ مَ، نَشٍيٍ قِندِشِ سَاتّ مَسٍن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سَ نَشَ فٌرٌ تُرُ سِنِنَ فٍيَ قَرِ، وَلَشّ قِرِن سُشُشِ عَ يِ رَ، نَشٍيٍ قِندِشِ سَاتّ مَسٍنيِ رَ. مُنسَ مُ نُ عَ كٌلٌن عَ يَتَفِ نُ بَرَ نْرْ عَ تَن نُن عَلَ شَ سُمُنيِ سَابُ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هَرُنَ نُن عِسِرَيِلَكَيٍ تٌ نْرّ تٌ مُنسَ يَتَفِ مَ، عٍ مُ سُو سَ عٍ مَكْرّدٍ عَ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نسَ نَشَ هَرُنَ نُن حَمَ كُنتِفِيٍ شِلِ، عٍ قَ لُ يِرٍ كٍرٍ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تٌ فّ وْيّندٍ، عِسِرَيِلَ حَمَ بِرِن نَشَ قَ عٍ تُلِ مَتِدٍ عَلَتَلَ شَ يَامَرِ رَ، عَ نَشَن مَسٍنشِ مُنسَ بّ تُرُ سِنِنَ فٍيَ قَ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نسَ تٌ فّ نَ قَلَدٍ، عَ نَشَ مَقٍلٍنيِ دُ سُ عَ يَتَفِ شُ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 سٌ كِرِ بَنشِ كُي مَشْرِنيِ تِدٍ عَلَتَلَ مَ، عَ نُ مَقٍلٍنيِ بَمَ عَ يَتَفِ مَ. عَ نَ مِنِ تّمُي نَشّ، عَ عَلَ شَ يَامَرِ رَدَنفِ عِسِرَيِلَ حَمَ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رَيِلَكَيٍ نُ عَ تٌمَ مُنسَ يَتَفِ نُ نْرْشِ كِ نَشّ. عَ نَ فّ نَ مَسٍنيِ رَ، عَ مَن عَ شَ مَقٍلٍنيِ دُ سُ عَ شُن نَ، هَن عَ فبِلٍن تّمُي عَلَتَلَ يِ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كُرُن تِنَ فّيسّفّ تٍقٍ رَ تُرُ سِنِنَ فٍيَ قَرِ عِ ﭑ لِمَ دّن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قَ مِشِ يٌ رَ، مِشِ يٌ نَشَ تٍ فٍيَ مَ. هَلِ شُرُ سٍيٍ نَشَ عٍ دّ مَدٌن مّن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سَ نَشَ فّمّ وَلَشّ قِرِن مَسٌلِ عَلْ عَ سِنفٍيٍ. سُبَشّ عَ نَشَ تٍ تُرُ سِنِنَ فٍيَ مَ نَ وَلَشّيٍ رَ، عَلْ عَلَتَلَ عَ يَمَرِ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تٌ فٌرٌ نُشُي كُي مُنسَ يِرٍ عَ شِلِ مَسٍندٍ عَ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دَنفِ مُنسَ يَ رَ، عَ قَ عَ يِتَ عَ بّ،«ﭑ تَن نَن نَ عَلَتَلَ رَ.عَلَتَلَ نَشَن كِنِكِنِمَ،نَشَن شَ هِننّ فبٌ،نَشَن دِحّمَ عِبُنَدَ مَ مَ.دُفُتّفّحَ كَنيِ نَن ﭑ نَ،ﭑ مُ يَنقَنتٍيَ كٌلٌ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مَ دُفُتّفّحَ بُمَ عَبَدَن.ﭑ دِحّمَ مِشِ شَ تَنتَنيِ مَ،ﭑ مُ رَتُمَ عٍ شَ مَتَندِ مَ،ﭑ عٍ شَ يُنُبِ شَقَرِ مَ.كْنْ ﭑ مُ نّيمُمَ تِنشِنتَرٍيَ مَ.ﭑ تِنشِنتَرٍيٍ سَرٍ رَفبِلٍنمَ نّ عٍ بْنسْي مَهَن عٍ تٌلٌنتٌلٌنيِيٍ شَ وَشَتِ.»]]></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2026-06-15T07:55:49Z</dcterms:created>
  <dcterms:modified xsi:type="dcterms:W3CDTF">2026-06-15T07:55:49Z</dcterms:modified>
  <dc:title>Bible.com.au: يّتّ سْتْي 34:1-35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