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3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بَرَ ﭑ مَ كِرَ بّحِن يِ عِكْرّشِ رَ، عٍ بَرَ نِنفٍ كُيٍ دَاشِ يَءِلَن وُرٍ رَشُنُشِ رَ، عٍ نَ بَتُ، عٍ سّرّشّيٍ بَ عَ بّ، عٍ عَ قَلَ، ‹عِسِرَيِلَكَيٍ، وٌن مَ عَلَ نَن يَ نَشَن وٌن نَمِنِشِ مِسِرَ بْشِ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تَن عَلَتَلَ ﭑ شَ عَ مَسٍن عِ بّ، يِ حَمَ، حَمَ شُرُتَرٍ نَ عَ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ن نَشَن نَبَمَ، عَ لُ ﭑ شَ عٍ سْنتْ ﭑ مَ شْنّ كُي، كْنْ عِ تَن، عِ شَ مَكُيَ عٍ رَ، ﭑ شَ عِ قِندِ سِ شُنفبٍ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كُي مُنسَ نَشَ عَلَتَلَ مَشَندِ، «عَلَتَلَ، مُنقٍ رَ عِ وَ مَ شْنْقٍ عِ شَ حَمَ مَ، عِ سّنبّ نَشَن نَمِنِشِ مِسِرَ بْشِ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 عِ نَ رَبَ، مِسِرَكَيٍ قَمَ عَ قَلَدٍ عَ عِ يِ حَمَ رَ مِنِشِ مِسِرَ بْشِ كُي نّ عَلَكٌ عِ شَ عٍ قَشَ فٍيَيٍ قَرِ، عٍ شَ قٍ شَ حْن دُنِحَ. ﭑ بَرَ عِ مَشَندِ، عِ بْحّ مَفٌرٌ، ﭑ مَرِفِ. عِ نَشَ يِ حَمَ سْنتْ.]]></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رَتُ عِ شَ كٌنيِيٍ عِبُرَهِمَ، عِسِيَفَ، نُن عِسِرَيِلَ مَ، عِ كَلِشِ نَشٍيٍ رَ، عَ قَلَقٍ رَ، ‹ﭑ وٌ بْنسْي رَوُيَمَ نّ عَلْ تُنبُي نَشٍيٍ نَ كٌورٍ مَ. ﭑ بْشِ قِمَ وٌ بْنسْي مَ كّ رَ نَشَن مُ بَمَ وٌ يِ رَ عَبَدَ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تّمُي عَلَتَلَ بْحّ نَشَ فٌرٌ، عَ مُ عَ شَ حَمَ سْنتْ سْنْ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نسَ نَشَ فٌرٌ فٍيَ قَرِ نَ سٍيدٍ وَلَشّ قِرِنيِيٍ سُشُشِ عَ يِ رَ، سّبّلِ تِشِ نٍيٍ سّيتِ قِرِن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 نَن نَ وَلَشّيٍ يَءِلَن، عَ سّبّلِ مَسٌلِ عٍ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يٌسُوٍ تٌ حَمَ شُي عِتٍشِ مّ، عَ نَشَ عَ قَلَ مُنسَ بّ، «ﭑ شُي ندٍ مّمَ حَمَ يِرٍ نَشَن لُشِ عَلْ فٍرٍ سٌ شُ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نِنفٍ كُيٍ شّيمَ دَا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نسَ نَشَ عَ يَابِ، «فٍرٍ فٍينِقٍ شُي مُ يَ، فٍرٍ لْو سِقٍ شُي قَن مُ عَ رَ. ﭑ شُلُنيِ شُي نَن مّ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تٌ مَكْرّ حَمَ رَ، مُنسَ نَشَ مِشِيٍ تٌ قَرٍ بٌرٌن نَ كُيٍ يِرٍ. عَ بْحّ نَشَ تٍ هَن عَ قَ وَلَشّيٍ وٌلِ بْشِ مَ فٍيَ سَنبُنيِ، عٍ نَشَ كَ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عٍ شَ نِنفٍ كُيٍ دَاشِ وٌلِ تّ شْورَ، عَ فَن هَن عَ قِندِ شُبٍ رَ. عَ نَشَ نَ تّ شُبٍ سَ يٍ شْورَ، عَ نَ قِ عِسِرَيِلَكَيٍ مَ، عٍ شَ عَ مِ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نَشَ قَ هَرُنَ مَشْرِن، «يِ حَمَ مُنسٍ رَبَشِ عِ رَ، نَشَن عَ نِيَشِ عِ شَ عٍ تِ يِ يُنُبِ شُنفبٍ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هَرُنَ نَشَ عَ يَابِ، «ﭑ مَرِفِ، عِ نَشَ شْنْ ﭑ مَ! عِ عَ كٌلٌن يِ حَمَ بِرَ مَ قٍ كٌبِ قْشْ رَ كِ 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تَن نَن عَ قَلَشِ ﭑ بّ، ‹عِ شَ كُيٍ يَءِلَن نَشَن تِمَ مُشُ يَ رَ. مُنسَ نَشَن مُشُ رَ مِنِشِ مِسِرَ بْشِ رَ، مُشُ مُ عَ كٌلٌن قٍ نَشَن عَ سْتْشِ فٍيَ قَ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نَشَ عَ قَلَ عٍ بّ، ‹وٌ شَ قَ وٌ شَ شّيمَ رَ.› عٍ تٌ قَ نَ شّيمَ رَ، ﭑ نَشَ عَ وٌلِ تّ شْورَ، يِ نِنفٍ كُيٍ دَاشِ قَ مِ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نسَ نَشَ عَ كٌلٌن هَرُنَ حَمَ لُشِ نّ عٍ شَ عٍ وَشْنقٍ رَبَ. نَ نُ وَ مَ قِندِقٍ يَافِ رَ عِسِرَيِلَكَيٍ بّ عٍ يَشُييٍ مَبِ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نسَ نَشَ سَ تِ عٍ شَ يٌنكِندٍ سٌدٍ دّ رَ، عَ قَ عَ قَلَ عَ شُي عِتٍشِ رَ، «نَشٍيٍ نَ عَلَتَلَ بّ، وٌ شَ قَ ﭑ يِرٍ.» لٍوِ بْنسْي بِرِن نَشَ عٍ مَلَن مُنسَ شَنبِ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شَ عَ قَلَ عٍ بّ، «عِسِرَيِلَ مَرِفِ عَلَتَلَ بَرَ وٌ يَمَرِ وٌ بِرِن شَ وٌ شَ سَنتِدّفّمَ تٌنفٌ، وٌ قَ وٌ نفَشَكٍرٍنيِ بِرِن قَشَ، عَ نُن وٌ بٌورٍيٍ نُن وٌ دْشْبٌورٍيٍ نَشٍيٍ بَرَ لُ يِ قٍ كُ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رَيِلَكَيٍ تٌ عَ تٌ، مُنسَ بَرَ بُ فٍيَ قَرِ، حَمَ نَشَ عٍ مَلَن هَرُنَ يِرٍ، عٍ قَ عَ قَلَ عَ بّ، «عِ شَ كُيٍ يَءِلَن نَشَن تِمَ مُشُ يَ رَ. مُنسَ نَشَن مُشُ رَ مِنِشِ مِسِرَ بْشِ رَ، مُشُ مُ عَ كٌلٌن قٍ نَشَن عَ سْتْشِ فٍيَ قَ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 لْشْي لٍوِ بْنسْي نَشَ مُنسَ شَ يَامَرِ سُشُ، عٍ قَ عِسِرَيِلَكَ مِشِ وُلُ سَشَن قَشَ.]]></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نسَ نَشَ عَ قَلَ عٍ بّ، «تٌ وٌ بَرَ عَلَتَلَ وَشْنقٍ رَبَ وٌ نفَشَكٍرٍنيِيٍ قَشَقٍ. عَلَ شَ بَرَكَ سَ وٌ شَ قٍ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كُيٍ عِبَ، مُنسَ نَشَ عَ قَلَ حَمَ بّ، «وٌ بَرَ يُنُبِ شُنفبٍ رَبَ. ﭑ شَ فبِلٍن عَلَتَلَ يِرٍ فٍيَ قَرِ، عَلَكٌ ﭑ شَ عَ مَيَندِ وٌ شَ يُنُبِ شَقَرِقٍ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مُنسَ نَشَ سِفَ عَلَتَلَ يِرٍ، عَ عَ قَلَ عَ بّ، «عَلَتَلَ، ﭑ بَرَ عِ مَشَندِ يِ حَمَ بّ. عٍ بَرَ يُنُبِ شُنفبٍ رَبَ كُيٍ يَءِلَنقٍ شّيمَ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ﭑ بَرَ عِ مَشَندِ، عِ شَ دِحّ عٍ مَ. يَندِ، شَ نَ مُ عَ رَ، عِ شَ ﭑ شِلِ بَ عٍ حْشْي رَ كِسِ كِتَابُي كُي، عِ نَشَن سّبّشِ.»]]></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لَتَلَ نَشَ عَ يَابِ، «عَدٍ، ﭑ مِشِيٍ نَن شِلِ بَمَ ﭑ مَ كِسِ كِتَابُي كُي نَشٍيٍ يُنُبِ رَبَشِ ﭑ 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يَكْسِ، سِفَ، عِ شَ حَمَ شَنِن ﭑ دّننَشّ مَسٍنشِ عِ بّ. ﭑ مَ مَلٍكّ تِمَ عِ يَ رَ سِندٍن، كْنْ كِيتِ لْشْي نَ قَ، عٍ عٍ شَ يُنُبِيٍ سَرٍ قِمَ 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لَتَلَ عِسِرَيِلَكَيٍ رَتْن نّ، بَرِ مَ عٍ عَ قَلَ نّ هَرُنَ بّ، عَ شَ نِنفٍ كُيٍ دَاشِ يَءِلَن عٍ بّ شّيمَ 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هَرُنَ نَشَ عٍ يَابِ، «لَنفَ شّيمَ دَاشِ نَشَن بِرِن نَ وٌ شَ فِنّيٍ نُن وٌ شَ دِيٍ تُلِيٍ رَ، وٌ قَ عٍ بِرِن نَ ﭑ شْن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رَيِلَ حَمَ بِرِن نَشَ عٍ شَ لَنفَ شّيمَ دَاشِيٍ بَ عٍ تُلِيٍ رَ، عٍ قَ عٍ سٌ هَرُنَ 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هَرُنَ نَشَ نَ شّيمَ رَشُنُ، عَ نِنفٍ كُيٍ دَاشِ يَءِلَن عَ رَ. عَ تٌ فّ نَ رَ، عٍ نَشَ عَ قَلَ عٍ شُي عِتٍشِ رَ، «عِسِرَيِلَكَيٍ، وٌن مَ عَلَ نَن يَ نَشَن وٌن نَمِنِشِ مِسِرَ بْشِ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هَرُنَ تٌ نَ تٌ، عَ نَشَ سّرّشّبَدٍ يَءِلَن نَ نِنفٍ كُيٍ دَاشِ يَ رَ، عَ قَ عَ قَلَ عَ شُي عِتٍشِ رَ، «تِنَ، شُلُنيِ تِمَ نّ عَلَتَلَ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عِبَ، عٍ نَشَ كٍلِ سُبَشّ مَ، عٍ سّرّشّ فَن دَاشِ نُن شَنُنتٍيَ سّرّشّ بَ. مِشِيٍ نَشَ عٍ دّفٍ، عٍ مِنسٍيٍ مِن، عٍ قَ عٍ وَشْنقٍ رَ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تّمُي عَلَتَلَ نَشَ عَ مَسٍن مُنسَ بّ، «عِ شَ فٌرٌ حَمَ يِرٍ، بَرِ مَ عِ نَشٍيٍ نَمِنِ مِسِرَ بْشِ كُي، عٍ بَرَ قٍ كَنَ عَ حَاشِ رَ.]]></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2026-06-15T07:55:13Z</dcterms:created>
  <dcterms:modified xsi:type="dcterms:W3CDTF">2026-06-15T07:55:13Z</dcterms:modified>
  <dc:title>Bible.com.au: يّتّ سْتْي 32:1-35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