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لِنفِرَ وَلِكّيٍنُن مَلَبُي لْشْي بِنيَ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عَ كٌلٌن ﭑ بَرَ عُرِ شَ دِ بٍسَلٍلِ سُفَندِ، شُرُ شَ مَمَدِ، نَشَن قَتَنشِ يُدَ بْنسْ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بَرَ شَشِلِ قَنيِ قِ عَ مَ نَشَن قَتَنشِ ﭑ تَن نَ، عَلَكٌ عَ شَ وَلِ بِرِن نَبَ كِ كٌلٌن لْننِ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نْ وَلِ تٌدٍ عَ شَشِلِ كُي بٍينُن عَ شَ رَبَ، عَ شَ نْ شّيمَ، فبٍتِ، نُن وُرٍ فبٍيلِ رَوَلِ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نْ فّمّ قَنيِ مَسٌلِدٍ عَ قَ عَ رَبِلِنيِ يَءِلَن، عَ شَ نْ كَمُدّرِحَ نُن وَلِ فبّتّيٍ رَبَ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بَرَ عٌهٌلِيَبُ عَشِسَمَكِ شَ دِ سٌ عَ يِ رَ، نَشَن قَتَنشِ دَنَ بْنسْي رَ، عَ شَ عَ مَلِ. ﭑ بَرَ شَشِلِ قَنيِ قِ مِشِيٍ مَ، نَشٍيٍ قَتَ وَلِدٍ، عَلَكٌ عٍ شَ نْ ﭑ مَ يَامَرِ بِرِن نَبَ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هْرْ مْلِنفِرَ ﭑ عَدَ مَدِ لِمَ دّننَشّ، سَاتّ كَنكِرَ، عَ دّرَكٌتٍ نَشَن قِندِشِ شُنسَرٍ يِرٍ رَ، نُن هْرْ مْلِنفِرَ يِرَبَسٍ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يبِلِ، تٍيبِلِ يِرَبَسٍيٍ، لَنثُي دْشْسٍ شّيمَ دَاشِ، لَنثُي يِرَبَسٍيٍ، سُرَيِ سّرّشّبَ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رّشّبَدٍ شُنفبٍ نُن عَ شَ يِرَبَسٍيٍ، يٍ سَسٍ شُنفبٍ نُن عَ دْشْ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سٌسٍ سّنِيّنشِيٍ هَرُنَ نُن عَ شَ دِ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رٍ سّنِيّنشِ، نُن سُرَيِ نَشَن فَنمَ هْرْ مْلِنفِرَ كُي. عٍ شَ عَ بِرِن يَءِلَن ﭑ مَ يَامَرِ كِ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قَلَ عِسِرَيِلَكَيٍ بّ عَ عٍ شَ عٍ حّنفِ سَ ﭑ مَ مَلَبُي لْشْييٍ شْن مَ، بَرِ مَ نٍيٍ قِندِ مَ تْنشُمَ رَ وٌن تَفِ عَبَدَن، عَلَكٌ وٌ شَ عَ كٌلٌن عَ ﭑ تَن نَن نَ عَلَتَلَ رَ نَشَن وٌ رَ سّنِيّن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وٌ حّنفِ سَ مَلَبُي لْشْي شْن مَ، بَرِ مَ عَ سّنِيّن وٌ تَن بّ. شَ نَشَن مُ عَ بِنيَ، عَ لَن نّ نَ كَنيِ شَ قَشَ. مِشِ نَشَن وَلِمَ مَلَبُي لْشْي، نَ كَنيِ شَ كٍرِ ﭑ مَ حَمَ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سٍننِ نَ وٌ يِ رَ وَلِقٍ رَ، كْنْ عَ شِ سٌلٌقٍرٍ ندٍ قِندِ مَ مَلَبُي لْشْي نَن نَ، نَشَن قِمَ عَلَتَلَ مَ. مِشِ نَشَن وَلِمَ نَ لْشْي، نَ كَنيِ شَ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كَيٍ شَ عٍ حّنفِ سَ مَلَبُي لْشْي شْن مَ، عٍ عَ رَبَتُ وَشَتِ بِرِن. سَاتّ نَ عَ رَ نَشَن مُ كَنَمَ عَبَ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ندِ مَ تْنشُمَ نَن نَ، ﭑ تَن نُن عِسِرَيِلَكَيٍ تَفِ تّمُي بِرِن، بَرِ مَ ﭑ تَن عَلَتَلَ، ﭑ كٌورٍ نُن بْشِ دَاشِ شِ سٍننِ نَن بُن مَ، كْنْ عَ شِ سٌلٌقٍرٍ ندٍ، ﭑ نَشَ وَلِ دَن، ﭑ نَن ﭑ مَلَ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تٌ فّ مَسٍنيِ تِدٍ مُنسَ بّ تُرُ سِنِنَ فٍيَ قَرِ، عَ نَشَ فّمّ وَلَشّ قِرِن سٌ عَ يِ رَ سٍيدٍ رَ، عَ شَ يَامَرِيٍ نُ سّبّشِ نَشٍيٍ مَ عَ بّلّشّ سٌ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2026-10-19T10:58:44Z</dcterms:created>
  <dcterms:modified xsi:type="dcterms:W3CDTF">2026-10-19T10:58:44Z</dcterms:modified>
  <dc:title>Bible.com.au: يّتّ سْتْي 31:1-18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