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3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ن شَ نَ مْولِ رَبَ كْي سٌ تّمُي. سُرَيِ نَن عَ رَ، نَشَن لَنمَ عَ شَ فَن وَشَتِ بِرِن عَلَتَلَ يَ شْرِ. سّرِيّ نَ عَ رَ وٌ بْنسْي بّ نَشَن مُ كَنَمَ عَبَ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شَ سٍسٍ بَ نَ سّرّشّبَدٍ قَرِ بَقٍ سُرَيِ سّنِيّنشِ رَ. وٌ نَشَ سُرَيِ سّنِيّنتَرٍ بَ، وٌ نَشَ سّرّشّ فَن دَاشِ بَ، وٌ نَشَ سَنسِ سّرّشّ بَ، وٌ نَشَ وّنِ شَ نَ مُ عَ رَ تُرٍ بَ مّن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حّ يٌ حّ هَرُنَ شَ يُنُبِ شَقَرِ سّرّشّ وُلِ ندٍ تٌنفٌ، عَ عَ مَسٌ سُرَيِ سّرّشّبَدٍ قٍرِيٍ مَ، عَلَكٌ عٍ قَن شَ سّنِيّن. سّرِيّ نَن عَ رَ عِ بْنسْي لَنمَ عَ شَ نَشَن نَبَ عَبَدَن. نَ سّرّشّبَدٍ قِندِشِ سٍ سّنِيّنشِ نَن نَ عَلَتَلَ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يِ مَسٍنيِ تِ مُنسَ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 عِسِرَيِلَكَيٍ كْنتِ لْشْي نَشّ، بِرِن شَ عَ شُنسَرٍ قِ عَلَتَلَ مَ. نَ نَن عَ رَ، مَنكَنّ يٌ مُ عٍ لِمَ نَ كْنتِ تِقٍ شَ قٍ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نَشَن بِرِن كْنتِمَ، عٍ شَ فبٍتِ فِرَ مُ سٍننِ قِ عَلَتَلَ مَ. نَ شَ مَنِيَ هْرْ مْلِنفِرَ سّرِيّ كِ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نَشَن بِرِن سِمَيَ بَرَ حّ مْشْحّن لِ، عَ شَ عَ شُنسَرٍ قِ عَلَتَلَ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ننَ مُ سٍ سَمَ نَ فِرَ مُ سٍننِ شُن مَ، مِسِكِينّ قَن مُ ندٍ بَمَ نَ فِرَ مُ سٍننِ رَ. بِرِن شَ نَ قِ عَلَتَلَ مَ عٍ شُنسَرٍ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رَيِلَكَيٍ نَ نَ فبٍتِ سٌ عِ يِ رَ، عِ شَ عَ رَوَلِ هْرْ مْلِنفِرَ يَءِلَنقٍ رَ، ﭑ عِ لِمَ دّننَشّ، عَلَكٌ ﭑ شَ رَتُ عَ مَ عِسِرَيِلَكَيٍ نَشَن قِشِ عٍ شُنسَرٍ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دَنفِ شَنبِ عَلَتَلَ نَشَ يِ مَسٍنيِ تِ مُنسَ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يِ سّرّشّبَدٍ، عِسِرَيِلَكَيٍ شُنسَرٍ،هْرْ مْلِنفِرَ يٍ، تُرٍ، نُن لَبُن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هْرْ مْلِنفِرَ يٍ سَسٍ شُنفبٍ يَءِلَن وُرٍ فبٍيلِ رَ، عَ نُن عَ دْشْسٍ. عِ شَ نَ دْشْ هْرْ مْلِنفِرَ نُن سّرّشّبَدٍ تَفِ، عِ قَ مَرَ سّنِيّن يٍ سَ عَ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رُنَ نُن عَ شَ دِيٍ نَشَن نَوَلِمَ عٍ بّلّشّيٍ نُن عٍ سَنيِيٍ مَشَقٍ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ينُن عٍ شَ سٌ هْرْ مْلِنفِرَ كُي، ﭑ وٌ لِمَ دّننَشّ، عَ لَنمَ عٍ شَ عٍ بّلّشّيٍ نُن عٍ سَنيِيٍ مَشَ نَ يٍ رَ، عَلَكٌ عٍ نَشَ قَشَ. بٍينُن عٍ شَ عٍ مَكْرّ سّرّشّبَدٍ رَ سّرّشّ فَن دَاشِ بَقٍ عَلَتَلَ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لَنمَ عٍ شَ عٍ بّلّشّيٍ نُن عٍ سَنيِيٍ مَشَ نَ يٍ رَ، عَلَكٌ عٍ نَشَ قَشَ. سّرِيّ نَن نَ رَ عٍ بْنسْي بِرِن بّ نَشَن مُ كَنَمَ عَبَدَ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سٍ شِرِ حْشُنمّ قَنيِيٍ تٌنفٌ، عَلْ وُرِ وَ يٍ نَشَن شِلِ مِرِ كِلٌ سُولِ، وُرِ قُحِ نَشَن شِلِ سِنَمٌن كِلٌ قِرِن نُن عَ تَفِ، كَلٍ ندٍ كِلٌ قِرِن نُن عَ تَفِ نَشَن شِرِ حْشُ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سِيَ وُرِ قُحِ كِلٌ سُولِ، نُن عٌلِوِ تُرٍ لِتِرِ سٍن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نَ بِرِن يَءِلَن تُرٍ سّنِيّنشِ رَ نَشَن نَوَلِمَ سّرّشّدُبّ تِقٍ رَ. نَ وَلِ شَ رَبَ عَ قَنيِ رَ عَ رَبَ كِ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مَن شَ نَ تُرٍ رَوَلِ هْرْ مْلِنفِرَ نُن سَاتّ كَنكِرَ رَ سّنِيّنقٍ رَ، ﭑ وٌ لِمَ دّن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ن هْرْ مْلِنفِرَ تٍيبِلِ، عَ يِرَبَسٍيٍ، لَنثُي دْشْسٍ، عَ يِرَبَسٍيٍ، سُرَيِ سّرّشّبَ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شَ سُرَيِ سّرّشّبَدٍ يَءِلَن كَسِيَ وُرِ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رّشّبَدٍ شُنفبٍ، عَ يِرَبَسٍيٍ، هْرْ مْلِنفِرَ يٍ سَسٍ شُنفبٍ، نُن عَ دْشْسٍ.]]></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شَ نَ تُرٍ سّنِيّنشِ رَوَلِ نَ بِرِن نَسّنِيّنقٍ رَ. مِشِ نَشٍيٍ دِنمَ نٍيٍ رَ، عٍ سّنِيّنمَ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شَ نَ تُرٍ سّنِيّنشِ رَوَلِ هَرُنَ نُن عَ شَ دِيٍ تِقٍ ﭑ مَ سّرّشّدُبّ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شَ عَ قَلَ عِسِرَيِلَكَيٍ بّ عَ نَ تُرٍ قِندِشِ تُرٍ سّنِيّنشِ نَن نَ وٌ بْنسْي بّ عَبَدَ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نَشَ عَ سَ مِشِ قَتٍ مَ، وٌ نَشَ نَ تُرٍ مْولِ يَءِلَن وَلِ فبّتّ شَ قٍ رَ. تُرٍ سّنِيّنشِ نَن عَ رَ وٌ 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شِ يٌ نَشَن نَ نَ تُرٍ مْولِ رَقَلَ، عَ عَ سَ مِشِ سّنِيّنتَرٍ مَ، نَ كَنيِ بَمَ نّ حَمَ يَ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لَتَلَ نَشَ عَ مَسٍن مُنسَ بّ، «عِ شَ سٍ شِرِ حْشُنمّيٍ تٌنفٌ، عَلْ سِتَكِتٍ، عٌنِشِ، نُن فَلِبَنٌن. عِ شَ عٍ مَسُنبُ سُرَيِ قَنيِ رَ، عٍ شَسَبِ بِرِن شَ لَ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قِندِ مَ سُرَيِ رَ نَشَن شِرِ حْشُن كِ قَنيِ رَ. قْشّ دِ شَ سَ عَ مَ. سُرَيِ سّنِيّنشِ نَن عَ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شَ نَ سُرَيِ قِندِ قُحِ رَ عِ نَشَن سَمَ سَاتّ كَنكِرَ يَ رَ هْرْ مْلِنفِرَ كُي ﭑ عِ لِمَ دّننَشّ. سٍ سّنِيّنشِ نَ عَ رَ وٌ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وٌ نَشَ يِ سُرَيِ مْولِ رَقَلَ وٌ يّتّ بّ. سٍ سّنِيّنشِ نَ عَ رَ، وٌ نَشَن نَوَلِمَ عَلَتَلَ فبَنسَن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كُيَ نْنفْن كٍرٍن، عَ عِفبٌ نْنفْن كٍرٍن، عَ عِتٍ نْنفْن قِرِن. قٍرِ نَانِ شَ لُ عَ تُشُييٍ رَ، عٍ نُن سّرّشّبَدٍ قِندِشِ سٍ كٍرٍن نَن 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مِشِ يٌ نَشَن نَ نَ مْولِ رَقَلَمَ عَ يّتّ بّ عَ شَ نَ شِرِ رَ مّ، نَ كَنيِ كٍرِ مَ نّ عَ شَ حَمَ يَ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نَ سّرّشّبَدٍ بِرِن مَسٌ شّيمَ شِندٍ رَ، عَ قَرِ، عَ سّيتِيٍ، عَ قٍرِيٍ، نُن عَ دّ كِ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سُشُسٍ دِفِلِنشِ قِرِن يَءِلَن شّيمَ رَ سّرّشّبَدٍ سّيتِ قِرِنيِيٍ مَ عَ دّ كِرِ لَبٍ رَ، وُرِ كُيٍيٍ سٌمَ نَشٍيٍ كُي عَ شَنِن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نَ وُرِيٍ يَءِلَن كَسِيَ وُرِ رَ، عِ قَ شّيمَ مَسٌ عٍ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سُرَيِ سّرّشّبَدٍ شَ دْشْ دُفِ يَ رَ نَشَن نَ سَاتّ كَنكِرَ يَ رَ، يُنُبِ شُنسَرٍ يِرٍ دْشْشِ نَشَن قَرِ، ﭑ مِشِ لِمَ دّن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هَرُنَ شَ سُرَيِ شِرِ حْشُنمّ فَن مّننِ فّيسّفّ بِرِن، عَ قّنتّنمَ لَنثُييٍ مَ تّمُي نَشّ.]]></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2026-08-15T13:58:57Z</dcterms:created>
  <dcterms:modified xsi:type="dcterms:W3CDTF">2026-08-15T13:58:57Z</dcterms:modified>
  <dc:title>Bible.com.au: يّتّ سْتْي 30:1-38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