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 فّ نَ رَ، عِ شَ سّرّشّدُبّ دٌنمَ كُيٍ بُن مَفٌرٌي رَفٌرٌ هَرُنَ شَ دِيٍ قَ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شَ هَرُنَ نُن عَ شَ دِيٍ تَفِ عِشِرِ بّلّتِ رَ، عِ شَ شُنمَسٍ دْشْ عٍ شُنيِ مَ. عِ هَرُنَ نُن عَ شَ دِيٍ تِمَ سّرّشّدُبّيٍ رَ نَ كِ نّ. نَ شَ قِندِ سّرِيّ رَ نَشَن مُ كَنَمَ عَبَ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شَ تُورَ ندٍ شَنِن هْرْ مْلِنفِرَ سٌدٍ دّ رَ، ﭑ عِ لِمَ دّننَشّ. هَرُنَ نُن عَ شَ دِيٍ نَ عٍ بّلّشّ سَ عَ شُن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شَ نَ تُورَ كْن نَشَبَ عَلَتَلَ يَ شْرِ هْرْ مْلِنفِرَ سٌدٍ دّ رَ، ﭑ عِ لِمَ دّن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نَ تُورَ وُلِ تٌنفٌ، عِ ندٍ سَ سّرّشّبَدٍ قٍرِ نَانِ مَ عِ بّلّشّسٌلٍ رَ. وُلِ نَشَن لُشِ، عِ شَ نَ عِقِلِ سّرّشّبَدٍ سَنبُن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فّ نَ رَ، عِ شَ نَ تُورَ تُرٍ تٌنفٌ نَشَن نَ عَ قُرِنفّ مَ، عَ لَارٍ نَشَن عَ بْحّ مَكٌتٌشِ، عَ فُنفُييٍ نُن تُرٍ نَشَن نَ عٍ مَ، عِ شَ نَ بِرِن فَن سّرّشّ رَ سّرّشّبَدٍ قَ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 سُبٍ، عَ كِرِ، نُن عَ شَ حَحّ، عِ شَ نٍيٍ فَن تَا قَرِ مَ، بَرِ مَ يُنُبِ شَقَرِ سّرّشّ نَ عَ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 فّ نَ رَ، عِ شَ يّشّي كٌنتٌنيِ كٍرٍن تٌنفٌ. هَرُنَ نُن عَ شَ دِيٍ عٍ شَ عٍ بّلّشّ سَ عَ شُ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قَ عَ كْن نَشَبَ. عِ شَ عَ وُلِ تٌنفٌ، عِ عَ عِقِلِ سّرّشّبَدٍ رَبِلِن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نَ يّشّي كٌنتٌنيِ بٌلٌن عَ شُنتُنيِ رَ. عِ شَ عَ قُرِنفّ نُن عَ سَنيِيٍ مَشَ، عِ قَ عٍ مَلَن عَ سُبٍ نُن عَ شُنيِ قَ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شِ تِقٍ سّرّشّدُبّ رَنُن سّرّشّيٍ بَ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 بِرِن فَن سّرّشّبَدٍ قَرِ. سّرّشّ فَن دَاشِ نَن نَ كِ عَلَتَلَ بّ، نَشَن نَقَن عَلَتَلَ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 فّ نَ سِنفٍ رَ، عِ شَ نَ يّشّي كٌنتٌنيِ قِرِن ندٍ تٌنفٌ. هَرُنَ نُن عَ شَ دِيٍ نَ عٍ بّلّشّ سَ عَ شُن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شَ عَ كْن نَشَبَ. عِ شَ نَ وُلِ تٌنفٌ، عِ ندٍ سَ هَرُنَ نُن عَ شَ دِيٍ يِرٍقَنيِ تُلِ كِرِيٍ مَ، عٍ يِرٍقَنيِ بّلّشّ، نُن سَنكُرَيٍ مَ. وُلِ نَشَن لُشِ، عِ شَ نَ عِقِلِ سّرّشّبَدٍ رَبِلِن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 وُلِ ندٍ تٌنفٌ سّرّشّبَدٍ قَرِ، عَ نُن تُرٍ ندٍ نَشَن نَوَلِشِ مِشِ تِقٍ سّرّشّدُبّ رَ، عِ شَ نٍيٍ كَسَن هَرُنَ، عَ شَ دِيٍ، نُن عٍ شَ دُفِيٍ مَ. نَ كُي هَرُنَ نُن عَ شَ دِيٍ بَرَ تِ سّرّشّدُبّيٍ رَ، عٍ شَ دُفِيٍ قَن بَرَ قِندِ سّرّشّدُبّ دُفِ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شَ يّشّي كٌنتٌنيِ تُرٍ تٌنفٌ، عَ نُن عَ شُلِ، عَ تُرٍ نَشَن نَ عَ قُرِنفّ مَ، عَ لَارٍ نَشَن عَ بْحّ مَكٌتٌشِ، عَ فُنفُييٍ نُن تُرٍ نَشَن عٍ مَكٌتٌشِ، عَ نُن عَ يِرٍقَنيِ تَبٍ، بَرِ مَ سّرّشّ نَ عَ رَ نَشَن عَ نِيَمَ مِشِ شَ تِ سّرّشّدُبّ وَلِ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شَ نَ دٍبٍ تٌنفٌ تَامِ لّبِنِتَرٍ نَ نَشَن كُي نَشَن قِشِ عَلَتَلَ مَ. نَ كُي عِ شَ تَامِ دِفِلِنشِ كٍرٍن تٌنفٌ، عَ نُن تَامِ لّبِنِتَرٍ تُرٍ مَسُنبُشِ نَشَن نَ، نُن تَامِ لّبِنِتَرٍ شُنشُرِ ندٍ،]]></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شَ نٍيٍ سَ هَرُنَ نُن عَ شَ دِيٍ بّلّشّ، عِ نٍيٍ لِنتَن عَلَتَلَ يَ عِ سّرّشّ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دَنفِ شَنبِ، عِ شَ عٍ بَ عٍ بّلّشّ، عِ عٍ سَ سّرّشّ فَن دَاشِ قَرِ سّرّشّبَدٍ. سّرّشّ فَنشِ نَ عَ رَ نَشَن نَقَن عَلَتَلَ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شَ يّشّي كٌنتٌنيِ كَنكٍ تٌنفٌ، نَشَن بَشِ هَرُنَ بّ، عِ عَ لِنتَن عَلَتَلَ يَ عِ سّرّشّ رَ، عَ شَ قِندِ عِ فبٍ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كَنكٍ نُن نَ تَبٍ عِ نَشَن لِنتَنشِ عَلَتَلَ يَ عِ سّرّشّ رَ سّرّشّدُبّيٍ تِقٍ شَ قٍ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نَ وَ مِشِ تِقٍ ﭑ مَ سّرّشّدُبّ وَلِ رَبَقٍ رَ، عِ شَ تُورَ نُن يّشّي كٌنتٌنيِ قِرِن تٌنفٌ، لَنيُرُ يٌ مُ نَ نَشٍيٍ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يٍ بَرَ قِندِ هَرُنَ نُن عَ شَ دِيٍ فبٍ رَ. سّرِيّ نَن نَ كِ عِسِرَيِلَكَيٍ بّ نَشَن مُ كَنَمَ عَبَدَن. عٍ لَن نّ عٍ شَ نَ مْولِ بَ عٍ شَ شَنُنتٍيَ سّرّشّ بِرِن مَ، عٍ عَ قِ عَلَتَلَ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هَرُنَ نَ قَشَ، عَ شَ سّرّشّدُبّ سٌسٍ رَدَنفِمَ عَ شَ دِيٍ نَن مَ. عٍ تِ تّمُي نَ وَلِ رَ، عٍ شَ عٍ رَفٌرٌ عٍ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هَرُنَ شَ دِ نَشَن قِندِ مَ عَ حْشْي رَ نَ نَن قَمَ نَ دُفِيٍ رَفٌرٌدٍ عَ مَ شِ سٌلٌقٍرٍ بُن مَ، بٍينُن عَ شَ سٌ يِرٍ سّنِيّنشِ هْرْ مْلِنفِرَ كُي، ﭑ عِ لِمَ دّننَشّ، سّرّشّدُبّ وَلِ رَبَقٍ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شّي كٌنتٌنيِ نَشَن بَشِ سّرّشّ رَ، هَرُنَ قِندِشِ سّرّشّدُبّ رَ تّمُي نَشّ، عِ شَ نَ سُبٍ حِن يِرٍ ندٍ نَشَن سّنِيّن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سُبٍ نُن نَ تَامِ نَشَن نَ دٍبٍ كُي، هَرُنَ نُن عَ شَ دِيٍ شَ نَ دٌن هْرْ مْلِنفِرَ سٌدٍ دّ رَ، ﭑ عِ لِمَ دّننَ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كٍرٍن شَ نَ يُنُبِ شَقَرِ سّرّشّ دٌن، سّرّشّ نَشَن بَ عٍ بّ عٍ تِ لْشْي سّرّشّدُبّيٍ رَ. عَ مُ لَنمَ مِشِ فبّتّ شَ نَ دٌن، بَرِ مَ سٍ سّنِيّنشِ نَن عَ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 نَ سّرّشّ سُبٍ نُن تَامِ ندٍ سَ لُ هَن فّيسّفّ، عِ شَ عَ فَن تّ شْورَ. عَ مُ دٌنمَ، بَرِ مَ سٍ سّنِيّنشِ نَن عَ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شَ ﭑ مَ يَامَرِيٍ رَبَتُ هَرُنَ نُن عَ شَ دِيٍ شَ قٍ رَ نَ شِ سٌلٌقٍرٍ بُن مَ عٍ تِمَ سّرّشّدُبّيٍ رَ تّمُي نَ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شَ تُورَ كٍرٍن بَ لْشْ يٌ لْشْ يُنُبِ شَقَرِ سّرّشّ رَ. نَ نَن عَ تٌمَ سّرّشّبَدٍ قَن سّنِيّنمَ. نَ شَنبِ عِ شَ تُرٍ عِقِلِ سّرّشّبَدٍ قَرِ، عَلَكٌ عَ شَ قِندِ يِرٍ سُفَندِشِ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شَ نَ وَلِ رَبَ شِ سٌلٌقٍرٍ بُن مَ، عَلَكٌ سّرّشّبَدٍ شَ سّنِيّن، عَ مَن شَ مِشِ رَ سّنِيّن نَشَن دِنمَ عَ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ن تَامِ لّبِنِتَرٍ، تَامِ لّبِنِتَرٍ تُرٍ مَسُنبُشِ نَشَن نَ، نُن تَامِ لّبِنِتَرٍ شُنشُرِ تُرٍ مَسٌشِ نَشَن مَ. عِ شَ نَ بِرِن نَبَ سَنسِ شْرِ لُشُتَشِ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لْشْ يٌ لْشْ عَ لَنمَ عِ شَ يّشّي قِرِن بَ سّرّشّ رَ سّرّشّبَدٍ قَرِ، نَشٍيٍ بَرَ حّ كٍرٍن سْتْ. نَ شَ رَبَ كُدّءِ.]]></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سِنفٍ شَ بَ فّيسّفّ، بٌورٍ شَ بَ كْي سٌ تّمُ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 نَ يّشّي سِنفٍ بَ، عِ شَ قَرِن كٌنكٌرٌنيِ سُولِ، عٌلِوِ تُرٍ لِتِرِ كٍرٍن، نُن وّنِ لِتِرِ كٍرٍن سَ نَ قَ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نَ نَ يّشّي قِرِن ندٍ بَ كْي سٌ تّمُي، عِ شَ سَنسِ بٌفِ ندٍ نُن وّنِ سَ عَ قَرِ عَلْ فّيسّفّ دَاشِ. عِ شَ نٍيٍ بَ سّرّشّ فَن دَاشِ رَ، نَشَن نَقَن عَلَتَلَ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سّرّشّ فَن دَاشِ مْولِ نَن عَ رَ، عِ بْنسْي لَنمَ عَ شَ نَشَن بَ ﭑ تَن عَلَتَلَ بّ عَبَدَن. عَ بَمَ هْرْ مْلِنفِرَ سٌدٍ دّ نَن نَ ﭑ تَن عَلَتَلَ يَ شْرِ، ﭑ وٌ لِمَ دّننَشّ، ﭑ وْيّنمَ وٌ بّ دّننَشّ.»]]></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ﭑ نَن ﭑ يّتّ مَسٍنمَ عِسِرَيِلَكَيٍ بّ مّننِ ﭑ مَ نْرّ كُي، نَشَن مّننِ رَ سّنِيّن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ﭑ نَن ﭑ مَ هْرْ مْلِنفِرَ نُن ﭑ مَ سّرّشّبَدٍ رَ سّنِيّنمَ نّ، ﭑ عِ لِمَ دّننَشّ. ﭑ هَرُنَ نُن عَ شَ دِيٍ رَ سّنِيّنمَ نّ، عَلَكٌ عٍ شَ ﭑ مَ سّرّشّدُبّ وَلِ رَبَ.]]></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ﭑ سَبَتِمَ نّ عِسِرَيِلَكَيٍ تَفِ، ﭑ مَن قِندِ مَ نّ عٍ مَرِفِ عَلَ رَ.]]></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نَ كُي عٍ عَ كٌلٌنمَ نّ ﭑ تَن نَن عَلَتَلَ رَ، عٍ مَرِفِ عَلَ، نَشَن عٍ رَ مِنِ مِسِرَ بْشِ رَ، عَلَكٌ ﭑ شَ سَبَتِ عٍ تَفِ. عَلَتَلَ نَن ﭑ تَن نَ، عٍ مَرِفِ عَلَ.»]]></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نَ تَامِ بِرِن سَ دٍبٍ كُي، عِ عَ شَنِن هْرْ مْلِنفِرَ يِرٍ، عَ نُن تُورَ، نُن يّشّي كٌنتٌنيِ قِرِ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 هَرُنَ نُن عَ شَ دِيٍ تِ سّرّشّدُبّ وَلِ رَ هْرْ مْلِنفِرَ سٌدٍ، ﭑ عٍ لِمَ دّننَشّ. عِ نَ فّ عٍ مَشَدٍ يٍ رَ عٍ رَ سّنِيّن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هَرُنَ شَ سّرّشّدُبّ سٌسٍيٍ رَفٌرٌ عَ مَ، عَ شَ دٌنمَ بُن مَفٌرٌي، عَ شَ دٌنمَ كُيٍ بُن مَفٌرٌي، عَ شَ دٌنمَ كُيٍ، عَ شَ دٌنمَ كَنكٍ رَشُنمَسٍ رَ، نُن عَ شَ بّلّتِ دٌنمَ كَنكٍ رَشُنمَسٍ شِرِ مَ نَشَ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شُنمَسٍ دْشْ عَ شُنيِ مَ، عِ قَ نَ تْنشُمَ شّيمَ دَاشِ شِرِ نَ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تُرٍ سّنِيّنشِ سُرُ سُرُ عَ شُنيِ مَ عَ تِقٍ سّرّشّدُبّ رَ.]]></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2026-06-15T08:50:11Z</dcterms:created>
  <dcterms:modified xsi:type="dcterms:W3CDTF">2026-06-15T08:50:11Z</dcterms:modified>
  <dc:title>Bible.com.au: يّتّ سْتْي 29:1-46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