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2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بّلّتِ قَن شَ يَءِلَن فّسّ فّرّ دَاشِ، فّسّ بُلُ دَاشِ، فّسّ فبٍيلِ، فّسّ شّيمَ دَاشِ، نُن سُوَ دُفِ رَ عَلْ دٌنمَ كُ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 شَ عٌنِشِ فّمّ قِرِن تٌنفٌ، عِ قَ يَشُبَ شَ دِيٍ شِلِيٍ مَسٌلِ عٍ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بَرِ كِ مَ. شِلِ سٍننِ مَسٌلِ فّمّ كٍرٍن مَ، شِلِ سٍننِ مَسٌلِ فّمّ بٌورٍ قَ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 فّمّ مَسٌلِشِ قِرِنيِيٍ قِندِ مَ وَلِ تٌقَنيِ رَ، عَلْ سّبّلِ مَسٌلِمَ شُرُندّ مَ كِ نَشّ. عِ شَ شّيمَ سَ عٍ رَبِلِنيِ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قَ نٍيٍ دّفّ تُنكِ رَشُنمَسٍيٍ مَ، عٍ شَ قِندِ حْشْ رَ سِفَ سٍيٍ رَ عِسِرَيِلَ دِيٍ شَ قٍ مَ. نَ كِ هَرُنَ قَمَ عٍ شِلِيٍ رَ ﭑ يَ عِ، عَ شَ قِندِ دُبّ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نَ شّيمَ سَ عٍ رَبِلِنيِ 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شَ لُوتِ دِيٍ يَءِلَن شّيمَ رَ نَشٍيٍ فبَكُمَ عٍ رَبِلِنيِ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 شَ سّرّشّدُبّ دٌنمَ كَنكٍ رَشُنمَسٍ يَءِلَن عَ تٌقَنيِ كِ مَ. عَ قِندِ مَ كِيتِ سٍ نَن نَ. عِ شَ عَ يَءِلَن فّسّ فّرّ دَاشِ، فّسّ بُلُ دَاشِ، فّسّ فبٍيلِ، نُن سُوَ دُفِ رَ عَلْ دٌنمَ كُيٍ يَءِلَنشِ كِ نَ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شَ كُيّ نُن عَ شَ عِفبٌيَ شَ قِندِ سُشُي كٍرٍن نَ. عَ شَ قِندِ دُفِ قِرِن نَ، عَلَكٌ عَ شَ قِندِ يُبَ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شَ رَشُنمَ فّمّ تٌقَنيِيٍ سَقّ نَانِ رَ. سَقّ سِنفٍ قِندِ مَ فّمّيٍ نَن نَ، نَشٍيٍ شِلِ سَرِدُوَنِ، تٌثَسِ، نُن عٍمٍرٌ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رّشّدُبّيٍ سٌسٍ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سَقّ قِرِن ندٍ، عٍسِكَرِبُكُلُ، سَقِرِ، نُن دِيَمَ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سَقّ سَشَن ندٍ، عٌثَلٍ، عَفَتِ، نُن عَمٍتِسِتٍ.]]></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سَقّ نَانِ ندٍ، كِرٌ سٌلِتٍ، عٌنِشِ، نُن يَسِثٍ. عِ شَ شّيمَ سَ نٍيٍ بِرِن رَبِلِنيِ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سِرَيِلَ شَ دِيٍ شِلِيٍ شَ مَسٌلِ نَ فّمّ قُ نُن قِرِن مَ، عَلْ سّبّلِ مَسٌلِمَ شُرُندّ مَ كِ نَشّ. كَنكَن شِلِ شَ مَسٌلِ فّمّ ندٍ مَ. عٍ قِندِ مَ عِسِرَيِلَ بْنسْي قُ نُن قِرِنيِ مَتْنشُمَ سٍ نَن نَ.]]></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 شَ لُوتِ دِيٍ دّفّ نَ دٌنمَ كَنكٍ رَشُنمَسٍ مَ، نَشٍيٍ يَءِلَنشِ شّيمَ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عِ شَ شُرُندّ قِرِن يَءِلَن شّيمَ رَ، عِ شَ عٍ دّفّ دٌنمَ كَنكٍ رَشُنمَسٍ مَ عَ دّ كِرِ قِرِنيِيٍ مَ عَ قُفٍ 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نَ لُوتِ شّيمَ دَاشِيٍ شَ شِرِ نَ شُرُندّ قِرِنيِيٍ مَ، نَشٍيٍ دّفّشِ دٌنمَ كَنكٍ رَشُنمَسٍ دّ كِرِ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 مَن شَ نَ لُوتِ قِرِنيِيٍ شِرِ دٌنمَ كُيٍ تُنكِ رَشُنمَسٍيٍ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شَ شُرُندّ قِرِن فبّتّ يَءِلَن شّيمَ رَ، عِ نَشٍيٍ دّفّمَ دٌنمَ كَنكٍ رَشُنمَسٍ دّ كِرِيٍ مَ عَ لَبٍ رَ. عِ شَ نٍيٍ دّفّ دٌنمَ كُيٍ سّيتِ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شَ شُرُندّ قِرِن فبّتّ يَءِلَن شّيمَ رَ، عِ نَشٍيٍ دّفّمَ تُنكِ رَشُنمَسٍيٍ لَنبَنيِ مَ، دّننَشّ عِلَنمَ بّلّتِ 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شَ عِ تَارَ هَرُنَ تٌنفٌ عِسِرَيِلَكَيٍ يَ مَ، عَ نُن عَ شَ دِيٍ نَدَبٌ، عَبِهُ، عٍلٍيَسَرِ، نُن عِتَمَرِ، عٍ شَ سّرّشّدُبّ وَلِ رَبَ ﭑ بّ.]]></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دٌنمَ كَنكٍ رَشُنمَسٍ شَ شِرِ دٌنمَ كُيٍ مَ لُوتِ فّرّ دَاشِ رَ نَشَن نَسٌمَ شُرُندّيٍ كُي نَشٍيٍ دّفّشِ دٌنمَ كَنكٍ رَشُنمَسٍ نُن دٌنمَ كُيٍ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هَرُنَ نَ سٌ هْرْ مْلِنفِرَ كُي، عِسِرَيِلَ بْنسْي شِلِ بِرِن سّبّشِ عَ شَ دٌنمَ كَنكٍ رَشُنمَسٍ مَ، نَشَن سَشِ عَ كَنكٍ قَرِ سٌندٌنيِ يَءِلَنيِ، عَ قِندِ مَ دُبّ رَ عَلَتَلَ بّ عِسِرَيِلَ شَ قٍ رَ تّمُي بِرِ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عِ شَ فّمّ قِرِن سَ نَ دٌنمَ كَنكٍ رَشُنمَسٍيٍ كُي، نَشَن سَشِ هَرُنَ كَنكٍ قَرِ سٌندٌنيِ مَبِرِ. نٍيٍ قِندِشِ عَلَ وَشْنقٍ مَسٍن سٍ نَن نَ. هَرُنَ نَ سٌ عَلَتَلَ يِرٍ، عَ نْمَ عَلَتَلَ وَشْنقٍ كٌلٌندٍ عِسِرَيِلَكَيٍ شَ قٍ رَ نٍيٍ سَابُي رَ.»]]></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شَ سّرّشّدُبّ شَ دٌنمَ كُيٍ بُن مَفٌرٌي سْشْ فّسّ فّرّ دَاشِ رَ.]]></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عِ شَ عَ شُنيِ رَ سٌدٍ شَبَ عَ تَفِ، عِ شَ نَ سٌدٍ دّ مَسْشْ، عَلَكٌ بْودٍ يٌ نَشَ لُ عَ مَ.]]></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عِ شَ عَ رَشُنمَ ثِرِنتِ فّرّ دَاشِ، بُلُ دَاشِ، نُن فبٍيلِ رَ نَشٍيٍ مِسَالِشِ وُرِ بٌفِ رَ عَ رَبِلِنيِ بِرِن مَ. عِ شَ تْلْنيِ شّيمَ دَاشِيٍ دّفّ نَ ثِرِنتِيٍ تَفِ،]]></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عَلَكٌ تْلْنيِ ندٍ شَ لُ وُرِ بٌفِ بِرِن تَفِ نَ دٌنمَ كُيٍ بُن مَفٌرٌي سَنبُنيِ بِرِن مَ.]]></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هَرُنَ نَ عَ رَفٌرٌ عَ مَ عَ سٌ تّمُي نُن عَ مِنِ تّمُي عَلَتَلَ شَ هْرْ مْلِنفِرَ كُي، نَ نَن عَ رَتَنفَمَ قَشّ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شَ شّيمَ يَءِلَن، عَ سّبّ عَ مَ، ‹عَلَتَلَ فبٍ›،]]></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قَ عَ شِرِ شُنمَسٍ قَرِ لُوتِ فّرّ دَاشِ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سٌسٍ سّنِيّنشِيٍ دّفّ عِ تَارَ هَرُنَ بّ، نَشٍيٍ عَ شَ كُنتِفِيَ نُن عَ بِنيّ مَسٍنمَ.]]></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لَكٌ عَ شَ فبَكُ عَ تِفِ رَ. شَ عَ سَ لِ سّرّشّ مُ نُ بَشِ سّرِيّ كِ مَ، نَ كٌتٍ لُمَ هَرُنَ نَن مَ، كْنْ نَ سّبّلِ نَشَن فبَكُشِ عَ تِفِ رَ عَ نِيَمَ نّ عَلَتَلَ شَ نَ سّرّشّ سُشُ.»]]></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عِ شَ دٌنمَ كُيٍ بُن مَفٌرٌي فبّتّ دّفّ هَرُنَ بّ سُوَ دُفِ رَ، عَ نُن شُنمَسٍ نَشَن سَمَ عَ شُن مَ. عِ شَ عَ شَ بّلّتِ مَسْشْ عَ تٌقَنيِ رَ.]]></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عِ شَ دٌنمَ كُيٍ بُن مَفٌرٌي، بّلّتِيٍ، نُن شُنمَسٍيٍ دّفّ هَرُنَ شَ دِيٍ قَن بّ، نَشٍيٍ عٍ شَ بِنيّ نُن عٍ شَ كُنتِفِيَ مَسٍنمَ.]]></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عِ شَ عِ تَارَ هَرُنَ نُن عَ شَ دِيٍ مَشِرِ نَ كِ، بٍينُن عِ شَ عٍ تِ ﭑ مَ سّرّشّدُبّ وَلِ رَبَدٍ. عِ شَ تُرٍ مَسٌ عٍ شُنيِ مَ، عِ قَ عٍ مَسٍن حَمَ بّ عٍ بَرَ قِندِ سّرّشّدُبّيٍ 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عِ شَ وَنتَنيِ دّفّ سُوَ دُفِ رَ نَشَن كٍلِمَ عٍ تَفِ هَن عٍ تَبٍ عَلَكٌ عٍ شَ سُتُرَ.]]></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هَرُنَ نُن عَ شَ دِيٍ شَ نَ مْولِ سٌ عٍ مَ عٍ مَكْرّ مَ سّرّشّبَدٍ رَ تّمُي نَشّ، شَ نَ مُ عَ رَ عٍ نَ هْرْ مْبَنشِ كُي لِ تّمُي نَشّ، ﭑ عِ لِمَ دّننَشّ. نَ نَن عَ نِيَمَ عٍ مُ يُنُبِ سْتْمَ، عٍ تَنفَمَ نّ قَشّ مَ. سّرِيّ نَ عَ رَ نَشَن مُ كَنَمَ عَبَدَن هَرُنَ نُن عَ بْنسْي بِرِن بّ.»]]></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شَ نَ وَلِ سٌ مِشِيٍ يِ رَ ﭑ نَشٍيٍ كِشِ شَشِلِ قَنيِ رَ، نَشَن عَ نِيَمَ عٍ شَ قَتَ. عٍ شَ هَرُنَ شَ سّرّشّدُبّ سٌسٍيٍ دّفّ، عَلَكٌ عَ شَ تِ ﭑ مَ سّرّشّدُبّ وَلِ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سٌسٍيٍ نَن يِ كِ عٍ نَشٍيٍ دّفّمَ؛ دٌنمَ كَنكٍ رَشُنمَسٍ، دٌنمَ كُيٍ، تُنكِ رَشُنمَسٍ، دٌنمَ كُيٍ بُن مَفٌرٌي مَسْشْشِ، شُنمَسٍ نَشَن دْشْمَ عٍ شُنيِ مَ، نُن بّلّتِ. عٍ شَ نَ سٌسٍ سّنِيّنشِيٍ يَءِلَن عِ تَارَ هَرُنَ نُن عَ شَ دِيٍ بّ، عَلَكٌ عٍ شَ سّرّشّدُبّ وَلِ رَبَ ﭑ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نمَ دّفّمَيٍ شَ فّسّ فّرّ دَاشِ، فّسّ بُلُ دَاشِ، فّسّ فبٍيلِ، فّسّ شّيمَ دَاشِ، نُن سُوَ دُفِ مَلَ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 شَ دٌنمَ كُيٍ دّفّ فّسّ فّرّ دَاشِ، فّسّ بُلُ دَاشِ، فّسّ فبٍيلِ، فّسّ شّيمَ دَاشِ، نُن سُوَ دُفِ رَ. عَ شَ قِندِ وَلِ تٌقَنيِ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تُنكِ رَشُنمَسٍ قِرِن يَءِلَن، عٍ شَ عٍ دّفّ دٌنمَ كُيٍ مَ.]]></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2026-06-13T22:40:04Z</dcterms:created>
  <dcterms:modified xsi:type="dcterms:W3CDTF">2026-06-13T22:40:04Z</dcterms:modified>
  <dc:title>Bible.com.au: يّتّ سْتْي 28:1-43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