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تّ سْتْي 27: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شَ نَ سّرّشّبَدٍ يَءِلَن شٍبٍنيِيٍ نَن نَ. سٍسٍ نَشَ لُ عَ كُي. عِ شَ عَ يَءِلَن عَلْ ﭑ عِ يَمَرِشِ كِ نَشّ فٍيَ قَ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شَ هْرْ مْلِنفِرَ تّتّ يَءِلَن يِ كِ نّ؛ تّتّ شَ كُيَ نْنفْن كّمّ يِرٍقَنيِ مَبِرِ رَ. عِ شَ فّرّ سُوَ دُفِ فبَكُ 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رِ مْشْحّن مَ، نَشٍيٍ تِشِ سَنبُنيِ وُرٍ فبٍيلِ دَاشِيٍ مَ. نَ دُفِ سُشُسٍيٍ شَ يَءِلَن فبٍتِ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تّتّ شَ كُيَ نْنفْن كّمّ كْولَ قَن مَبِرِ رَ. عِ شَ فّرّ دُفِ فبَكُ نَ وُرِ مْشْحّن مَ، نَشٍيٍ تِشِ سَنبُنيِ وُرٍ فبٍيلِ دَاشِيٍ مَ. نَ دُفِ سُشُسٍيٍ شَ يَءِلَن فبٍتِ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تّتّ شَ عِفبٌ نْنفْن تٌنفٌ سُولِ سٌفٍفٌرٌدٍ مَبِرِ رَ. عِ شَ فّرّ دُفِ فبَكُ نَ وُرِ قُ مَ، نَشٍيٍ تِشِ سَنبُنيِ وُرٍ فبٍيلِ دَاشِيٍ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تّتّ شَ عِفبٌ نْنفْن تٌنفٌ سُولِ سٌفٍتٍدٍ قَن مَبِرِ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فّرّ دُفِ شَ فبَكُ سّيتِ مَ وُرِ سَشَن مَ، نَشٍيٍ تِشِ سَنبُنيِ مَ. نَ شَ كُيَ نْنفْن قُ نُن سُولِ.]]></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فّرّ دُفِ فبّتّ شَ فبَكُ بٌورٍ سّيتِ مَ وُرِ سَشَن مَ، نَشٍيٍ تِشِ سَنبُنيِ مَ. نَ قَن شَ كُيَ نْنفْن قُ نُن سُولِ.]]></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تّتّ سٌدٍ دّ شَ يَءِلَن سُوَ دُفِ رَ نَشَن مَسْشْشِ فّسّ فّرّ دَاشِ نُن فّسّ بُلُ دَاشِ نُن فّسّ فبٍيلِ رَ. نَ دُفِ شَ نْنفْن شَ مْشْحّن سْتْ. نَ شَ فبَكُ وُرِ نَانِ مَ، نَشٍيٍ تِشِ سَنبُنيِ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وُرِ نَشٍيٍ تِشِ تّتّ مَ، عٍ تِشِ عٍ سَنبُنيِ وُرٍ فبٍيلِ دَاشِيٍ مَ. دُفِ سُشُسٍيٍ قَن نَ عٍ مَ نَشٍيٍ يَءِلَنشِ فبٍتِ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رّشّبَدٍ، هْرْ مْلِنفِرَ تّتّنُن هْرْ مْلِنفِرَ لَنثُي تُ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هْرْ مْلِنفِرَ تّتّ كُيّيَ لَنمَ نْنفْن كّمّ نَن مَ، عَ عِفبٌيَ نْنفْن تٌنفٌ سُولِ. سُوَ دُفِ نَشٍيٍ فبَكُشِ نَ، عٍ عِتٍ نْنفْن سُولِ. تّتّ وُرِ سَنبُنيِ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هْرْ مْلِنفِرَ يِرَبَسٍ بِرِن، نُن تّتّ لُوتِ شِرِ مَ سٍ نَشٍيٍ مَ، نَ بِرِن يَءِلَنمَ وُرٍ فبٍيلِ نَن 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شَ عِسِرَيِلَكَيٍ يَامَرِ، عٍ شَ قَ عٌلِوِ تُرٍ قَنيِ رَ عِ شْن مَ، عَلَكٌ هْرْ مْلِنفِرَ لَنثُييٍ شَ دّشّ تّمُي بِرِ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هَرُنَ نُن عَ شَ دِيٍ شَ نَ لَنثُييٍ رَدّشّ، نَشٍيٍ نَ هْرْ مْلِنفِرَ كُي، ﭑ عِ لِمَ دّننَشّ، يِرٍ سّنِيّنشِ قِسَمَنتٍ يَ رَ، دُفِ فبَكُشِ دّننَشّ سَاتّ كَنكِرَ يَ رَ. نَ لَنثُييٍ شَ يَنبَ عَلَتَلَ يَ شْرِ كٍلِقٍ كْي هَن فّيسّفّ. سّرِيّ نَن نَ كِ عِسِرَيِلَ بْنسْي بِرِن بّ نَشَن مُ كَنَمَ عَبَدَ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 شَ سّرّشّبَدٍ يَءِلَن كَسِيَ وُرِ رَ، نَشَن كُيَ نْنفْن سُولِ، عَ عِفبٌ نْنفْن سُولِ، عَ عِتٍ نْنفْن سَشَ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شَ قٍرِ نَانِ يَءِلَن عَ تُشُي بِرِن مَ، نَشٍيٍ قِندِشِ سٍ كٍرٍن نَ سّرّشّبَدٍ رَ. عِ شَ وُرٍ فبٍيلِ مَسٌ نَ بِرِن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شَ عَ يِرَبَسٍ بِرِن يَءِلَن وُرٍ فبٍيلِ رَ، عَلْ شُبٍ سَسٍيٍ، ثٍلِيٍ، ثْوتِيٍ، سُبٍ سْشْسٍيٍ، نُن تُندٍيٍ تّ سَمَ نَشٍيٍ كُ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شَ سٍ ندٍ يَءِلَن وُرٍ فبٍيلِ رَ نَشَن سَمَ تّ شُن مَ، سُبٍ سَمَ نَشَن قَرِ. عِ شَ سُشُسٍ دِفِلِنشِيٍ وُرٍ فبٍيلِ دَاشِ سَ عَ تُشُي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لَكٌ عَ شَ فبَكُ سّرّشّبَدٍ كُي عَ تَفِ.]]></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شَ وُرِ كُيٍيٍ يَءِلَن كَسِيَ وُرِ رَ وُرٍ فبٍيلِ مَسٌشِ عٍ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رَ سٌمَ سُشُسٍ دِفِلِنشِ نَانِيٍ نَن كُي سّرّشّبَدٍ سّيتِ قِرِنيِيٍ مَ عَ شَنِنقٍ رَ.]]></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2026-08-15T13:58:19Z</dcterms:created>
  <dcterms:modified xsi:type="dcterms:W3CDTF">2026-08-15T13:58:19Z</dcterms:modified>
  <dc:title>Bible.com.au: يّتّ سْتْي 27:1-21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