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تّ سْتْي 26: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دُفِ كٍرٍن شَ كُيَ نْنفْن تٌنفٌ سَشَن، عَ شَ عِفبٌ نْنفْن نَانِ. نَ دُفِ قُ نُن كٍرٍنيِ بِرِن شَ لَ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شَ دُفِ سُولِ دّفّ عٍ بٌورٍ رَ، عٍ شَ قِندِ دُفِ كٍرٍن نَ. نَ دُفِ سٍننِ نَشٍيٍ لُشِ، عِ شَ عٍ قَن دّفّ عٍ بٌورٍ رَ. نَ دُفِ سٍننِ ندٍ سِنفَنمَ بَنشِ يَتَفِ نَن شُن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شَ فّسّ تٌنفٌ سُولِ دّفّ نَ دُفِ سِنفٍ رَ، عَ نُن نَ دُفِ قِرِن ندٍ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دَنفِ شَنبِ عِ شَ سُشُسٍ تٌنفٌ سُولِ يَءِلَن وُرٍ فبٍيلِ رَ، عِ قَ نَ دُفِ قِرِنيِيٍ رَلَن عٍ بٌورٍ رَ نَ سُشُسٍيٍ رَ. نَ نَن عَ نِيَمَ نَ بِرِن شَ قِندِ دُفِ كٍرٍن نَ نَشَن عَلَ شَ هْرْ مْلِنفِرَ مَكٌتٌ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دُفِ شَ مَيِفبٌي كّحَ مَ دْنشْي تَفِ سِنفَنمَ هْرْ مْلِنفِرَ نَن شَنبِ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دُفِ شَ كُيّ كّحَ نَ كِ نَشّ، نْنفْن كٍرٍن نَن لُمَ نَ سّيتِ قِرِنيِيٍ مَ، عَلَكٌ هْرْ مْلِنفِرَ شَ مَكٌتٌ.»]]></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دَنفِ شَنبِ عِ شَ مَكٌتٌسٍ فبّتّ يَءِلَن يّشّي كٌنتٌنيِ كِرِ رَ، نَشَن سٌشِ عَ فبٍيلِ رَ. عِ مَن شَ مَكٌتٌسٍ فبّتّ يَءِلَن ثٍرٍ مُي كِرِ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شَ كَسِيَ وُرِ شَبَ شٍبٍنيِيٍ رَ هْرْ مْلِنفِرَ تِمَ نَشٍيٍ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كَنكَن شَ كُيَ نْنفْن قُ، عَ شَ عِفبٌ نْنفْن كٍرٍن نُن عَ تَفِ.]]></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سُشُسٍ قِرِن شَ لُ هْرْ مْلِنفِرَ شٍبٍنيِ بِرِن مَ عٍ كَقُمَ عٍ بٌورٍ مَ نَشٍيٍ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هْرْ مْلِنفِرَ تِ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شٍبٍنيِ مْشْحّن نَن تِمَ هْرْ مْلِنفِرَ يِرٍقَنيِ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سَنبُنيِ فبٍتِ دَاشِ تٌنفٌ نَانِ نَن سَمَ نَ شٍبٍنيِ مْشْحّن بُن مَ، شٍبٍنيِ كٍرٍن، سَنبُنيِ قِرِن. عٍ شَ لُ شٍبٍنيِ سُشُسٍيٍ قّ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شٍبٍنيِ مْشْحّن نَن تِمَ هْرْ مْلِنفِرَ كْولَ قَن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نُن عٍ سَنبُنيِ فبٍتِ دَاشِ تٌنفٌ نَانِ، شٍبٍنيِ كٍرٍن، سَنبُنيِ قِرِ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شٍبٍنيِ سٍننِ نَن تِمَ هْرْ مْلِنفِرَ شَنبِ رَ سٌفٍفٌرٌدٍ مَبِ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شَ شٍبٍنيِ قِرِن يَءِلَن تُشُييٍ بّ هْرْ مْلِنفِرَ شَنبِ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شٍيٍ قُفٍ نُن لَنبَنيِ لَنمَ عٍ بٌورٍ مَ، عٍ شِرِ قُفٍ رَ سٍ دِفِلِنشِ رَ. نَ تُشُي قِرِنيِ شَ يَءِلَن نَ كِ.]]></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 بِرِن لَنمَ شٍبٍنيِ سٌلٌمَسَشَن نَن مَ، عَ نُن عٍ سَنبُنيِ فبٍتِ دَاشِ قُ نُن سٍننِ، شٍبٍنيِ كٍرٍن، سَنبُنيِ قِرِ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شَ وُرِ سُولِ يَءِلَن كَسِيَ وُرِ رَ، هْرْ مْلِنفِرَ شٍبٍنيِيٍ تِمَ نَشٍيٍ مَ. سُولِ رَوَلِ سّيتِ كٍرٍن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سُولِ رَوَلِ بٌورٍ سّيتِ مَ، سُولِ رَوَلِمَ هْرْ مْلِنفِرَ شَنبِ رَ سٌفٍفٌرٌدٍ مَبِ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 شَ عَلَ شَ هْرْ مْلِنفِرَ يَءِلَن سُوَ دُفِ قُ رَ، نَشٍيٍ رَشُنمَشِ فّسّ مْولِ سَشَن نَ، فّسّ فّرّ دَاشِ، فّسّ بُلُ دَاشِ، نُن فّسّ فبٍيلِ. نَ فّسّ شَ مَلٍكّيٍ سَوُرّ رَ مِنِ دُفِيٍ مَ. عَ شَ تٌقَن كِ قَنيِ.]]></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وُرِ نَشَن لُمَ عَ تَفِ، نَ دَنفِمَ شٍبٍنيِيٍ نَن شُن مَ، عَ كٍلِ سّيتِ سِنفٍ عَ سَ دْشْ بٌورٍ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نَ شٍبٍنيِيٍ، نُن نَ وُرِيٍ، نُن سٍ دِفِلِنشِيٍ وُرِ سٌمَ نَشٍيٍ كُي، عِ شَ شّيمَ مَسٌ نَ بِرِن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شَ نَ هْرْ مْلِنفِرَ تِ عَلْ ﭑ عِ يَمَرِشِ كِ نَشّ فٍيَ قَ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شَ سُوَ دُفِ يَءِلَن فّسّ فبٍيلِ نُن فّسّ بُلُ دَاشِ رَ. مَلٍكّ سَوُرّيٍ شَ دّفّ نَ مَ، عَ شَ تٌقَن كِ قَنيِ.]]></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شَ عَ فبَكُ كَسِيَ وُرِ نَانِ رَ شّيمَ مَسٌشِ نَشٍيٍ مَ، عٍ تِشِ فبٍتِ سَنبُنيِيٍ مَ. سُشُسٍ نَشٍيٍ دُفِ شِرِ مَ وُرِيٍ مَ، شّيمَ شَ مَسٌ نٍيٍ قَن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نَ فّ دُفِ فبَكُدٍ نَ سُشُسٍيٍ رَ، عِ شَ سَاتّ كَنكِرَ دْشْ عَ شَنبِ رَ. نَ كِ، نَ دُفِ لُمَ نَ يِرٍ قِرِن تَفِ رَ، نَشَن شِلِ يِرٍ سّنِيّنشِ عَ نُن نَشَن شِلِ يِرٍ سّنِيّنشِ قِسَمَنتٍ.]]></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 شَ سَاتّ كَنكِرَ دّ رَكٌتٌ عَ دّرَكٌتٍ رَ يِرٍ سّنِيّنشِ قِسَمَنتٍ كُي. نَ دّرَكٌتٍ سٍ قِندِشِ شُنسَرٍ يِرٍ نَن نَ.]]></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 شَ تٍيبِلِ تَن دْشْ هْرْ مْلِنفِرَ كْولَ مَ، لَنثُي دْشْسٍ شَ لُ عَ يَ رَ يِرٍقَنيِ مَ.»]]></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 شَ سُوَ دُفِ فبّتّ يَءِلَن فّسّ فّرّ دَاشِ، فّسّ بُلُ دَاشِ، نُن فّسّ فبٍيلِ رَ هْرْ مْلِنفِرَ سٌدٍ. عِ شَ عَ مَسْشْ عَ قَنيِ رَ، عَ شَ تٌقَن.]]></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 شَ عَ فبَكُ وُرِ سُولِ مَ نَشٍيٍ يَءِلَنشِ كَسِيَ وُرِ رَ، شّيمَ مَسٌشِ نَشٍيٍ مَ، عٍ تِشِ فبٍتِ سَنبُنيِيٍ مَ. سُشُسٍ نَشٍيٍ دُفِ شِرِ مَ وُرِيٍ مَ، نٍيٍ يَءِلَنشِ وُرٍ فبٍيلِ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دُفِ بِرِن شَ كُيَ نْنفْن مْشْحّن نُن سٌلٌمَسَشَن، عَ شَ عِفبٌ نْنفْن نَانِ. عٍ كُيّ نُن عٍ عِفبٌيَ شَ لَن.]]></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دُفِ سُولِ شَ دّفّ عٍ بٌورٍ رَ، دُفِ سُولِ فبّتّ قَن شَ دّفّ عٍ بٌورٍ رَ. نَ كُي نَ دُفِ قُ بَرَ قِندِ دُفِ قِرِن 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شَ فّسّ فّرّ دَاشِ دّفّ نَ دُفِ سِنفٍ دّ كِرِ مَ، عَ نُن نَ دُفِ قِرِن ندٍ دّ كِرِ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شَ فّسّ تٌنفٌ سُولِ دّفّ نَ قِرِنيِ دّ كِرِ مَ عَلَكٌ عٍ بِرِن شَ لَن عٍ بٌورٍ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دَنفِ شَنبِ عِ شَ سُشُسٍ تٌنفٌ سُولِ يَءِلَن شّيمَ رَ، عِ قَ نَ دُفِ قِرِنيِيٍ رَلَن عٍ بٌورٍ رَ نَ سُشُسٍيٍ رَ. نَ نَن عَ نِيَمَ هْرْ مْلِنفِرَ شَ قِندِ دُفِ كٍرٍن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شَ دُفِ قُ نُن كٍرٍن سْشْ سِ شَبٍ رَ، نَشٍيٍ عَلَ شَ هْرْ مْلِنفِرَ مَكٌتٌمَ.]]></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2026-08-15T13:59:22Z</dcterms:created>
  <dcterms:modified xsi:type="dcterms:W3CDTF">2026-08-15T13:59:22Z</dcterms:modified>
  <dc:title>Bible.com.au: يّتّ سْتْي 26:1-37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