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هْرْ مْلِنفِرَ سّرّشّبَدٍ،عَ تٍيبِلِ، نُن عَ لَنثُ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قَلَ عِسِرَيِلَكَيٍ بّ، قٌنِسٍرٍلَيٍ شَ يِ سٍيٍ مْولِ بَ هَدِ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شّيمَ، فبٍتِ، وُرٍ فبٍيلِ،]]></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سّ فّرّ دَاشِ، فّسّ بُلُ دَاشِ، فّسّ فبٍيلِ، سُوَ دُفِ، دُفِ نَشَن سْشْشِ سِ شَبٍ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شّي كٌنتٌنيِ كِرِ نَشٍيٍ سٌشِ عَ فبٍيلِ رَ، ثٍرٍ مُي كِرِيٍ، كَسِيَ وُ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تُرٍ نَشَن سَمَ لَنثُي كُي، لَبُندّ نَشَن سَمَ تُرٍ سّنِيّنشِ نُن سُرَيِ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ن فّمّ تٌقَنيِ نَشٍيٍ قِندِ سّرّشّدُبّ شَ دٌنمَ كُيٍ نُن دٌنمَ كَنكٍ رَشُنمَ سٍ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كَيٍ شَ هْرْ مْلِنفِرَ تِ ﭑ بّ، عَلَكٌ ﭑ شَ سَبَتِ عٍ يَ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نَ لِنفِرَ نُن عَ شَ يِرَبَسٍ بِرِن يَءِلَن عَلْ ﭑ نَ مَسٍنمَ عِ بّ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سَاتّ كَنكِرَ يَءِلَن كَسِيَ وُرِ رَ. نَ كَنكِرَ شَ كُيَ نْنفْن قِرِن نُن عَ تَفِ، عَ شَ عِفبٌ نْنفْن كٍرٍن نُن عَ تَفِ، عَ شَ عِتٍ نْنفْن كٍرٍن نُن عَ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عَ كُي نُن عَ قَرِ مَسٌ شّيمَ رَ. عَ دّ كِرِ قَن شَ يَءِلَن شّيمَ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عَ سُشُدٍ دِفِلِنشِ نَانِ رَقَلَ شّيمَ رَ عَ تُنشُن نَانِيٍ مَ، قِرِن نَ سّيتِ، قِرِن نَ بٌورٍ سّيتِ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كَسِيَ وُرِ كُيٍ قِرِن مَسٌلِ، عٍ مَسٌ شّيمَ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عٍ رَ سٌ كَنكِرَ سُشُدٍ دِفِلِنشِيٍ كُي، نَ كَنكِرَ شَنِنمَ عٍ تَن نَ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رَ مِنِ نَ عَبَدَ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نَ سَاتّ تْنشُمَ سٌ عِ يِ رَ، عِ شَ عَ سَ نَ كَنكِرَ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دّرَكٌتٍ يَءِلَن شّيمَ قَنيِ رَ، نَشَن قِندِ مَ شُنسَرٍ يِرٍ رَ. عَ شَ كُيَ نْنفْن قِرِن نُن عَ تَفِ، عَ شَ عِفبٌ نْنفْن كٍرٍن نُن عَ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لٍكّ سَوُرّ قِرِن شَ يَءِلَن شّيمَ شَبُشِ رَ كَنكِرَ دّرَكٌتٍ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لٍكّيٍ سَوُرّ نُن كَنكِرَ دّرَكٌتٍ شَ قِندِ كٍرٍ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مَلٍكّ سَوُرّ قِرِنيِيٍ شَ تِ عٍ بٌورٍ يَ عِ، عٍ فَبُتٍنيِيٍ عِتَلَشِ، عٍ شُن سِنشِ شُنسَرٍ يِ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شَ نَ كَنكِرَ دّرَكٌتٍ سَ عَ مَ، نَشَن قِندِشِ شُنسَرٍ يِرٍ رَ. ﭑ نَ سَاتّ تْنشُمَ سٌ عِ يِ رَ، عِ شَ عَ سَ نَ كَنكِرَ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نَن ﭑ يّتّ مَسٍنمَ عِ بّ مّننِ نّ، نَ سَاتّ كَنكِرَ دّرَكٌتٍ قَرِ، مَلٍكّ سَوُرّ قِرِنيِيٍ تَفِ. ﭑ يَامَرِ بِرِن سٌمَ عِ يِ رَ مّننِ نّ كَتَرَبِ عِسِرَيِلَكَيٍ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شَ تٍيبِلِ ندٍ يَءِلَن كَسِيَ وُرِ رَ، نَشَن كُيَ نْنفْن قِرِن، عَ عِفبٌ نْنفْن كٍرٍن، عَ عِتٍ نْنفْن كٍرٍن نُن عَ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شّيمَ قَنيِ مَسٌ عَ مَ، عَ نُن عَ دّ كِرِ 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بٍنيِ ندٍ شَ سَ نَ دّ كِرِ بُن مَ نَشَن عِفبٌ سُشُي كٍرٍن عَ نُن عَ تَفِ. شّيمَ شَ سَ نَ قَن دّ كِرِ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 عَ سُشُدٍ دِفِلِنشِ نَانِ رَقَلَ شّيمَ رَ عَ تُنشُن نَانِيٍ مَ، نَشٍيٍ عِلَنمَ عَ سَنيِ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شٍبٍنيِ بُن مَ. وُرِ كُيّيٍ شَ سٌ نٍيٍ كُي تٍيبِلِ شَنِنقٍ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وُرِ كُيٍيٍ شَ مَسٌلِ كَسِيَ وُرِ رَ، شّيمَ شَ مَسٌ عٍ مَ. نٍيٍ نَن قِندِ مَ تٍيبِلِ تٌنفٌسٍ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ثِلٍتِيٍ، تْنبِلِيٍ، ثْوتِيٍ، نُن ثَانِ نَشٍيٍ سَمَ نَ تٍيبِلِ مَ، نَشٍيٍ رَوَلِمَ سّرّشّ يٍيرَ مَ دَاشِ شَ قٍ رَ، نٍيٍ بِرِن شَ يَءِلَن شّيمَ قَنيِ نَ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تَامِ قَن شَ سَ نَ تٍيبِلِ مَ تّمُي بِرِن، نَشَن قِندِشِ سّرّشّ رَ ﭑ بّ.»]]></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شَ لَنثُي دْشْسٍ ندٍ يَءِلَن شّيمَ قَنيِ شَبُشِ رَ. عَ سَنيِ، عَ بِلِ، عَ سَلٌنيِيٍ، نُن لَنثُي دْشْدٍ نَشٍيٍ مَنِيَ سَنسِ قُفٍيٍ رَ، نَ بِرِن شَ قِندِ كٍرٍ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لٌن سٍننِ شَ مِنِ لَنثُي دْشْسٍ بِلِ مَ، سَشَن سّيتِ كٍرٍن، سَشَن بٌورٍ سّي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تْنبِلِ سَشَن شَ لُ نَ سَلٌن سٍننِ بِرِن شُن مَ. عٍ شَ مَنِيَ سَنسِ بٌفِ رَ نَشَن دْشْشِ عَ بُرّشّيٍ نُن عَ قُفٍيٍ تَ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تْنبِلِ نَانِ فبّتّ شَ لُ لَنثُي بِلِ مَ. عٍ قَن شَ مَنِيَ سَنسِ بٌفِ رَ نَشَن دْشْشِ عَ بُرّشّيٍ نُن عَ قُفٍيٍ تَفِ.]]></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 سَلٌن قِرِن قِرِن دْشْ سَشَنيِيٍ بُن مَ نَشٍيٍ كٍلِشِ عَ بِلِ مَ، عَ سَمَ نّ مّننِ قَن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تْنبِلِيٍ نُن لَنثُي سَلٌنيِيٍ شَ قِندِ كٍرٍن نَ، عٍ شَ يَءِلَن شّيمَ قَنيِ شَبُشِ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شَ لَنثُي سٌلٌقٍرٍ يَءِلَن، عِ شَ عٍ دْشْ عٍ دْشْدٍيٍ مَ عَلَكٌ عٍ دّشّ شَ يَرٍ عِيَلَ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شَ وُكِ شَبَسٍ نُن شُبٍ سَسٍ يَءِلَن شّيمَ قَن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شّيمَ نَشَن نَوَلِمَ لَنثُي دْشْسٍ نُن لَنثُي يِرَبَسٍ يَءِلَنقٍ رَ، نَ شَ قِندِ شّيمَ كِلٌ تٌنفٌ سَشَن نُن نَانِ نَن 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شَ نَ بِرِن نَبَ عَلْ ﭑ عَ مَسٍنشِ عِ بّ كِ نَشّ فٍيَ قَ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2026-10-19T10:58:45Z</dcterms:created>
  <dcterms:modified xsi:type="dcterms:W3CDTF">2026-10-19T10:58:45Z</dcterms:modified>
  <dc:title>Bible.com.au: يّتّ سْتْي 25:1-40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