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presProps" Target="presProps.xml"/>
  <Relationship Id="rId47" Type="http://schemas.openxmlformats.org/officeDocument/2006/relationships/viewProps" Target="viewProps.xml"/>
  <Relationship Id="rId4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7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تّ سْتْي 25: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سِرَيِلَكَيٍ شَ هْرْ مْلِنفِرَ تِ ﭑ بّ، عَلَكٌ ﭑ شَ سَبَتِ عٍ يَ 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وٌ شَ نَ لِنفِرَ نُن عَ شَ يِرَبَسٍ بِرِن يَءِلَن عَلْ ﭑ نَ مَسٍنمَ عِ بّ كِ نَشّ.»]]></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شَ سَاتّ كَنكِرَ يَءِلَن كَسِيَ وُرِ رَ. نَ كَنكِرَ شَ كُيَ نْنفْن قِرِن نُن عَ تَفِ، عَ شَ عِفبٌ نْنفْن كٍرٍن نُن عَ تَفِ، عَ شَ عِتٍ نْنفْن كٍرٍن نُن عَ تَفِ.]]></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شَ عَ كُي نُن عَ قَرِ مَسٌ شّيمَ رَ. عَ دّ كِرِ قَن شَ يَءِلَن شّيمَ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شَ عَ سُشُدٍ دِفِلِنشِ نَانِ رَقَلَ شّيمَ رَ عَ تُنشُن نَانِيٍ مَ، قِرِن نَ سّيتِ، قِرِن نَ بٌورٍ سّيتِ 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شَ كَسِيَ وُرِ كُيٍ قِرِن مَسٌلِ، عٍ مَسٌ شّيمَ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شَ عٍ رَ سٌ كَنكِرَ سُشُدٍ دِفِلِنشِيٍ كُي، نَ كَنكِرَ شَنِنمَ عٍ تَن نَن 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 نَشَ رَ مِنِ نَ عَبَدَن.»]]></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ﭑ نَ سَاتّ تْنشُمَ سٌ عِ يِ رَ، عِ شَ عَ سَ نَ كَنكِرَ كُي.]]></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شَ عَ دّرَكٌتٍ يَءِلَن شّيمَ قَنيِ رَ، نَشَن قِندِ مَ شُنسَرٍ يِرٍ رَ. عَ شَ كُيَ نْنفْن قِرِن نُن عَ تَفِ، عَ شَ عِفبٌ نْنفْن كٍرٍن نُن عَ تَفِ.]]></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هْرْ مْلِنفِرَ سّرّشّبَدٍ،عَ تٍيبِلِ، نُن عَ لَنثُ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مَلٍكّ سَوُرّ قِرِن شَ يَءِلَن شّيمَ شَبُشِ رَ كَنكِرَ دّرَكٌتٍ قَ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مَلٍكّيٍ سَوُرّ نُن كَنكِرَ دّرَكٌتٍ شَ قِندِ كٍرٍن نَ.]]></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نَ مَلٍكّ سَوُرّ قِرِنيِيٍ شَ تِ عٍ بٌورٍ يَ عِ، عٍ فَبُتٍنيِيٍ عِتَلَشِ، عٍ شُن سِنشِ شُنسَرٍ يِ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 شَ نَ كَنكِرَ دّرَكٌتٍ سَ عَ مَ، نَشَن قِندِشِ شُنسَرٍ يِرٍ رَ. ﭑ نَ سَاتّ تْنشُمَ سٌ عِ يِ رَ، عِ شَ عَ سَ نَ كَنكِرَ كُي.]]></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ﭑ نَن ﭑ يّتّ مَسٍنمَ عِ بّ مّننِ نّ، نَ سَاتّ كَنكِرَ دّرَكٌتٍ قَرِ، مَلٍكّ سَوُرّ قِرِنيِيٍ تَفِ. ﭑ يَامَرِ بِرِن سٌمَ عِ يِ رَ مّننِ نّ كَتَرَبِ عِسِرَيِلَكَيٍ مَ.»]]></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 شَ تٍيبِلِ ندٍ يَءِلَن كَسِيَ وُرِ رَ، نَشَن كُيَ نْنفْن قِرِن، عَ عِفبٌ نْنفْن كٍرٍن، عَ عِتٍ نْنفْن كٍرٍن نُن عَ تَفِ.]]></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 شَ شّيمَ قَنيِ مَسٌ عَ مَ، عَ نُن عَ دّ كِرِ مَ.]]></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شٍبٍنيِ ندٍ شَ سَ نَ دّ كِرِ بُن مَ نَشَن عِفبٌ سُشُي كٍرٍن عَ نُن عَ تَفِ. شّيمَ شَ سَ نَ قَن دّ كِرِ مَ.]]></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 شَ عَ سُشُدٍ دِفِلِنشِ نَانِ رَقَلَ شّيمَ رَ عَ تُنشُن نَانِيٍ مَ، نَشٍيٍ عِلَنمَ عَ سَنيِيٍ رَ]]></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نَ شٍبٍنيِ بُن مَ. وُرِ كُيّيٍ شَ سٌ نٍيٍ كُي تٍيبِلِ شَنِنقٍ رَ.]]></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لَتَلَ نَشَ عَ مَسٍن مُنسَ بّ،]]></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نَ وُرِ كُيٍيٍ شَ مَسٌلِ كَسِيَ وُرِ رَ، شّيمَ شَ مَسٌ عٍ مَ. نٍيٍ نَن قِندِ مَ تٍيبِلِ تٌنفٌسٍ رَ.]]></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ثِلٍتِيٍ، تْنبِلِيٍ، ثْوتِيٍ، نُن ثَانِ نَشٍيٍ سَمَ نَ تٍيبِلِ مَ، نَشٍيٍ رَوَلِمَ سّرّشّ يٍيرَ مَ دَاشِ شَ قٍ رَ، نٍيٍ بِرِن شَ يَءِلَن شّيمَ قَنيِ نَن نَ.]]></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تَامِ قَن شَ سَ نَ تٍيبِلِ مَ تّمُي بِرِن، نَشَن قِندِشِ سّرّشّ رَ ﭑ بّ.»]]></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عِ شَ لَنثُي دْشْسٍ ندٍ يَءِلَن شّيمَ قَنيِ شَبُشِ رَ. عَ سَنيِ، عَ بِلِ، عَ سَلٌنيِيٍ، نُن لَنثُي دْشْدٍ نَشٍيٍ مَنِيَ سَنسِ قُفٍيٍ رَ، نَ بِرِن شَ قِندِ كٍرٍن نَ.]]></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سَلٌن سٍننِ شَ مِنِ لَنثُي دْشْسٍ بِلِ مَ، سَشَن سّيتِ كٍرٍن، سَشَن بٌورٍ سّيتِ.]]></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تْنبِلِ سَشَن شَ لُ نَ سَلٌن سٍننِ بِرِن شُن مَ. عٍ شَ مَنِيَ سَنسِ بٌفِ رَ نَشَن دْشْشِ عَ بُرّشّيٍ نُن عَ قُفٍيٍ تَفِ.]]></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تْنبِلِ نَانِ فبّتّ شَ لُ لَنثُي بِلِ مَ. عٍ قَن شَ مَنِيَ سَنسِ بٌفِ رَ نَشَن دْشْشِ عَ بُرّشّيٍ نُن عَ قُفٍيٍ تَفِ.]]></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نَ سَلٌن قِرِن قِرِن دْشْ سَشَنيِيٍ بُن مَ نَشٍيٍ كٍلِشِ عَ بِلِ مَ، عَ سَمَ نّ مّننِ قَن مَ.]]></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نَ تْنبِلِيٍ نُن لَنثُي سَلٌنيِيٍ شَ قِندِ كٍرٍن نَ، عٍ شَ يَءِلَن شّيمَ قَنيِ شَبُشِ رَ.»]]></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عِ شَ لَنثُي سٌلٌقٍرٍ يَءِلَن، عِ شَ عٍ دْشْ عٍ دْشْدٍيٍ مَ عَلَكٌ عٍ دّشّ شَ يَرٍ عِيَلَن.]]></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قَلَ عِسِرَيِلَكَيٍ بّ، قٌنِسٍرٍلَيٍ شَ يِ سٍيٍ مْولِ بَ هَدِيَ رَ؛]]></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عِ شَ وُكِ شَبَسٍ نُن شُبٍ سَسٍ يَءِلَن شّيمَ قَنيِ رَ.]]></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شّيمَ نَشَن نَوَلِمَ لَنثُي دْشْسٍ نُن لَنثُي يِرَبَسٍ يَءِلَنقٍ رَ، نَ شَ قِندِ شّيمَ كِلٌ تٌنفٌ سَشَن نُن نَانِ نَن نَ.]]></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عِ شَ نَ بِرِن نَبَ عَلْ ﭑ عَ مَسٍنشِ عِ بّ كِ نَشّ فٍيَ قَرِ.»]]></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شّيمَ، فبٍتِ، وُرٍ فبٍيلِ،]]></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فّسّ فّرّ دَاشِ، فّسّ بُلُ دَاشِ، فّسّ فبٍيلِ، سُوَ دُفِ، دُفِ نَشَن سْشْشِ سِ شَبٍ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يّشّي كٌنتٌنيِ كِرِ نَشٍيٍ سٌشِ عَ فبٍيلِ رَ، ثٍرٍ مُي كِرِيٍ، كَسِيَ وُ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تُرٍ نَشَن سَمَ لَنثُي كُي، لَبُندّ نَشَن سَمَ تُرٍ سّنِيّنشِ نُن سُرَيِ شُن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نُن فّمّ تٌقَنيِ نَشٍيٍ قِندِ سّرّشّدُبّ شَ دٌنمَ كُيٍ نُن دٌنمَ كَنكٍ رَشُنمَ سٍ رَ.]]></a:t>
            </a:r>
          </a:p>
        </p:txBody>
      </p:sp>
    </p:spTree>
  </p:cSld>
  <p:clrMapOvr>
    <a:masterClrMapping/>
  </p:clrMapOvr>
</p:sld>
</file>

<file path=ppt/theme/theme1.xml><?xml version="1.0" encoding="utf-8"?>
<a:theme xmlns:a="http://schemas.openxmlformats.org/drawingml/2006/main" name="Theme55">
  <a:themeElements>
    <a:clrScheme name="Theme5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2026-08-15T13:58:21Z</dcterms:created>
  <dcterms:modified xsi:type="dcterms:W3CDTF">2026-08-15T13:58:21Z</dcterms:modified>
  <dc:title>Bible.com.au: يّتّ سْتْي 25:1-40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