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نَشَ نَ وُلِ تٌنفٌ، عَ عَ كَسَن حَمَ مَ. عَ نَشَ عَ مَسٍن، «سَاتّ وُلِ نَن يَ. عَلَتَلَ يِ سَاتّ نَن تٌنفٌشِ وٌ بّ عَ شَ مَسٍنيِ قَ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نسَ نَشَ تٍ، عَ تَن نُن هَرُنَ، نَدَبٌ، عَبِهُ، نُن عِسِرَيِلَ قٌرِيٍ، مِشِ تٌنفٌ سٌلٌ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سِرَيِلَ مَرِفِ عَلَ تٌ. عَ نُ تِشِ فّمّ نْرْشِ قَ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عِسِرَيِلَ كُنتِفِيٍ نَشَ عَلَ تٌ، كْنْ عَ مُ عٍ حَشَنكَتَ نَ مَ. عٍ بِرِن نَشَ عٍ دّفٍ، عٍ نَشَ عٍ مِ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عَ مَسٍن مُنسَ بّ، «تٍ فٍيَ قَرِ ﭑ يِرٍ، عِ شَ قَ لُ بٍ سِندٍن. ﭑ شَ فّمّ وَلَشّيٍ سٌ عِ يِ رَ، ﭑ نَن ﭑ مَ سّرِيّ نُن ﭑ مَ يَامَرِيٍ سّبّشِ نَشٍيٍ مَ. عِ شَ عِسِرَيِلَكَيٍ شَرَن 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ن عَ مَلِمَ يٌسُوٍ نَشَ تٍ عَلَ شَ فٍ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سَ نَشَ عَ قَلَ قٌرِيٍ بّ، «وٌ شَ مُشُ مّمّ بٍ. مُشُ قَقٍ. هَرُنَ نُن شُرُ شَ لُ وٌ قّ مَ بٍ. شَ قٍ ندٍ بِرَ عَ عِ وٌ تَفِ، وٌ شَ عَ مَسٍن عٍ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نسَ تٌ تٍ فٍيَ قَرِ، نُشُي نَشَ دُ سُ عَ شُ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شَ نْرّ نَشَ لُ تُرُ سِنِنَ فٍيَ شُن نَ. نُشُي نَشَ فٍيَ مَكٌتٌ شِ سٍننِ. عَ شِ سٌلٌقٍرٍ ندٍ، عَلَتَلَ نَشَ مُنسَ شِلِ نَ نُشُي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شَ نْرّ نُ لُشِ نّ عِسِرَيِلَكَيٍ بّ، عَلْ تّ شُنفبٍ فٍيَ قَ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نُن عِسِرَيِلَكَيٍ شَ سَا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سَ تٌ نُ تٍمَ، عَ نَشَ سٌ نَ نُشُي كُي، عَ نَشَ لُ فٍيَ قَرِ شِ تٌنفٌ نَانِ كْي نُن يَن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 «تٍ ﭑ يِرٍ بٍ فٍيَ قَرِ، عِ تَن، هَرُنَ، نَدَبٌ، عَبِهُ، نُن عِسِرَيِلَ قٌرِيٍ مِشِ تٌنفٌ سٌلٌقٍرٍ. وٌ شَ سُيِدِ يِرٍ نَشَن مَكُيَ ﭑ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سَ، عِ فبَنسَن شَ مَكْرّ ﭑ نَ، بٌورٍيٍ شَ لُ يِرٍ مَكُيٍ. حَمَ قَن نَشَ تٍ عِ تَن مُنسَ قْشْ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عَلَتَلَ شَ مَسٍنيِ نُن عَ شَ يَامَرِ بِرِن نَدَنفِ حَمَ مَ. حَمَ بِرِن نَشَ عَ يَابِ شُي كٍرٍن نَ، «مُشُ عَلَتَلَ شُي بِرِن سُشُ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نَشَ عَلَتَلَ شَ مَسٍنيِ بِرِن سّبّ. نَ كُيٍ عِبَ، مُنسَ نَشَ سّرّشّبَدٍ تِ فٍيَ بُنيِ، عَ نَشَ فّمّ تُندٍنيِ قُ نُن قِرِن تِ مّننِ، نَشٍيٍ عِسِرَيِلَ بْنسْي قُ نُن قِرِنيِ مِسَالِ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سِرَيِلَ قٌنِكٍ ندٍيٍ شّي عٍ شَ سّرّشّ فَن دَاشِيٍ بَ. عٍ مَن شَ تُورَيٍ بَ عَلَ بّ شَنُنتٍيَ سّرّشّ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سَ نَشَ نَ وُلِ تَفِ سَ قّحّ دِيٍ كُي، عَ نَشَ نَ دْنشْي كَسَن سّرّشّبَدٍ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سَاتّ كِتَابُي تٌنفٌ، عَ عَ شَرَن حَمَ بِرِن بّ. عٍ نَشَ عَ يَابِ، «مُشُ عَلَتَلَ شُي بِرِن سُشُمَ نّ. مُشُ عَ رَتِنمّمَ نّ.»]]></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2026-06-15T08:51:47Z</dcterms:created>
  <dcterms:modified xsi:type="dcterms:W3CDTF">2026-06-15T08:51:47Z</dcterms:modified>
  <dc:title>Bible.com.au: يّتّ سْتْي 24:1-18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